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 id="2147483671" r:id="rId2"/>
  </p:sldMasterIdLst>
  <p:notesMasterIdLst>
    <p:notesMasterId r:id="rId12"/>
  </p:notesMasterIdLst>
  <p:sldIdLst>
    <p:sldId id="259" r:id="rId3"/>
    <p:sldId id="257" r:id="rId4"/>
    <p:sldId id="274" r:id="rId5"/>
    <p:sldId id="273" r:id="rId6"/>
    <p:sldId id="267" r:id="rId7"/>
    <p:sldId id="277" r:id="rId8"/>
    <p:sldId id="276" r:id="rId9"/>
    <p:sldId id="275" r:id="rId10"/>
    <p:sldId id="271" r:id="rId11"/>
  </p:sldIdLst>
  <p:sldSz cx="9144000" cy="5143500" type="screen16x9"/>
  <p:notesSz cx="6858000" cy="9144000"/>
  <p:embeddedFontLst>
    <p:embeddedFont>
      <p:font typeface="Dosis" panose="020B0604020202020204" charset="0"/>
      <p:regular r:id="rId13"/>
      <p:bold r:id="rId14"/>
    </p:embeddedFont>
    <p:embeddedFont>
      <p:font typeface="Nunito" panose="020B0604020202020204" charset="0"/>
      <p:regular r:id="rId15"/>
      <p:bold r:id="rId16"/>
      <p:italic r:id="rId17"/>
      <p:boldItalic r:id="rId18"/>
    </p:embeddedFont>
    <p:embeddedFont>
      <p:font typeface="Roboto" panose="020B0604020202020204" charset="0"/>
      <p:regular r:id="rId19"/>
      <p:bold r:id="rId20"/>
      <p:italic r:id="rId21"/>
      <p:boldItalic r:id="rId2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667" autoAdjust="0"/>
    <p:restoredTop sz="96532" autoAdjust="0"/>
  </p:normalViewPr>
  <p:slideViewPr>
    <p:cSldViewPr snapToGrid="0">
      <p:cViewPr varScale="1">
        <p:scale>
          <a:sx n="148" d="100"/>
          <a:sy n="148" d="100"/>
        </p:scale>
        <p:origin x="396" y="114"/>
      </p:cViewPr>
      <p:guideLst>
        <p:guide orient="horz" pos="1620"/>
        <p:guide pos="2880"/>
      </p:guideLst>
    </p:cSldViewPr>
  </p:slideViewPr>
  <p:notesTextViewPr>
    <p:cViewPr>
      <p:scale>
        <a:sx n="125" d="100"/>
        <a:sy n="125"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font" Target="fonts/font1.fntdata"/><Relationship Id="rId18" Type="http://schemas.openxmlformats.org/officeDocument/2006/relationships/font" Target="fonts/font6.fntdata"/><Relationship Id="rId26" Type="http://schemas.openxmlformats.org/officeDocument/2006/relationships/tableStyles" Target="tableStyles.xml"/><Relationship Id="rId3" Type="http://schemas.openxmlformats.org/officeDocument/2006/relationships/slide" Target="slides/slide1.xml"/><Relationship Id="rId21" Type="http://schemas.openxmlformats.org/officeDocument/2006/relationships/font" Target="fonts/font9.fntdata"/><Relationship Id="rId7" Type="http://schemas.openxmlformats.org/officeDocument/2006/relationships/slide" Target="slides/slide5.xml"/><Relationship Id="rId12" Type="http://schemas.openxmlformats.org/officeDocument/2006/relationships/notesMaster" Target="notesMasters/notesMaster1.xml"/><Relationship Id="rId17" Type="http://schemas.openxmlformats.org/officeDocument/2006/relationships/font" Target="fonts/font5.fntdata"/><Relationship Id="rId25"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font" Target="fonts/font4.fntdata"/><Relationship Id="rId20"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font" Target="fonts/font3.fntdata"/><Relationship Id="rId23"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font" Target="fonts/font7.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font" Target="fonts/font2.fntdata"/><Relationship Id="rId22" Type="http://schemas.openxmlformats.org/officeDocument/2006/relationships/font" Target="fonts/font1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f84eb88aa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f84eb88aa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109c81fab5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109c81fab5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9baabb65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9baabb65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905924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9baabb65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9baabb65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f84eb88aa7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f84eb88aa7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360845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9baabb65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9baabb65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127767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f84eb88aa7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f84eb88aa7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19250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9baabb65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9baabb65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153379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109c81fab5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109c81fab5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5932087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5" y="744575"/>
            <a:ext cx="3852300" cy="2052600"/>
          </a:xfrm>
          <a:prstGeom prst="rect">
            <a:avLst/>
          </a:prstGeom>
        </p:spPr>
        <p:txBody>
          <a:bodyPr spcFirstLastPara="1" wrap="square" lIns="91425" tIns="91425" rIns="91425" bIns="91425" anchor="b" anchorCtr="0">
            <a:normAutofit/>
          </a:bodyPr>
          <a:lstStyle>
            <a:lvl1pPr lvl="0" algn="ctr">
              <a:spcBef>
                <a:spcPts val="0"/>
              </a:spcBef>
              <a:spcAft>
                <a:spcPts val="0"/>
              </a:spcAft>
              <a:buClr>
                <a:schemeClr val="lt1"/>
              </a:buClr>
              <a:buSzPts val="3300"/>
              <a:buNone/>
              <a:defRPr sz="3300" b="1">
                <a:solidFill>
                  <a:schemeClr val="lt1"/>
                </a:solidFill>
              </a:defRPr>
            </a:lvl1pPr>
            <a:lvl2pPr lvl="1" algn="ctr">
              <a:spcBef>
                <a:spcPts val="0"/>
              </a:spcBef>
              <a:spcAft>
                <a:spcPts val="0"/>
              </a:spcAft>
              <a:buClr>
                <a:schemeClr val="lt1"/>
              </a:buClr>
              <a:buSzPts val="3300"/>
              <a:buNone/>
              <a:defRPr sz="3300" b="1">
                <a:solidFill>
                  <a:schemeClr val="lt1"/>
                </a:solidFill>
              </a:defRPr>
            </a:lvl2pPr>
            <a:lvl3pPr lvl="2" algn="ctr">
              <a:spcBef>
                <a:spcPts val="0"/>
              </a:spcBef>
              <a:spcAft>
                <a:spcPts val="0"/>
              </a:spcAft>
              <a:buClr>
                <a:schemeClr val="lt1"/>
              </a:buClr>
              <a:buSzPts val="3300"/>
              <a:buNone/>
              <a:defRPr sz="3300" b="1">
                <a:solidFill>
                  <a:schemeClr val="lt1"/>
                </a:solidFill>
              </a:defRPr>
            </a:lvl3pPr>
            <a:lvl4pPr lvl="3" algn="ctr">
              <a:spcBef>
                <a:spcPts val="0"/>
              </a:spcBef>
              <a:spcAft>
                <a:spcPts val="0"/>
              </a:spcAft>
              <a:buClr>
                <a:schemeClr val="lt1"/>
              </a:buClr>
              <a:buSzPts val="3300"/>
              <a:buNone/>
              <a:defRPr sz="3300" b="1">
                <a:solidFill>
                  <a:schemeClr val="lt1"/>
                </a:solidFill>
              </a:defRPr>
            </a:lvl4pPr>
            <a:lvl5pPr lvl="4" algn="ctr">
              <a:spcBef>
                <a:spcPts val="0"/>
              </a:spcBef>
              <a:spcAft>
                <a:spcPts val="0"/>
              </a:spcAft>
              <a:buClr>
                <a:schemeClr val="lt1"/>
              </a:buClr>
              <a:buSzPts val="3300"/>
              <a:buNone/>
              <a:defRPr sz="3300" b="1">
                <a:solidFill>
                  <a:schemeClr val="lt1"/>
                </a:solidFill>
              </a:defRPr>
            </a:lvl5pPr>
            <a:lvl6pPr lvl="5" algn="ctr">
              <a:spcBef>
                <a:spcPts val="0"/>
              </a:spcBef>
              <a:spcAft>
                <a:spcPts val="0"/>
              </a:spcAft>
              <a:buClr>
                <a:schemeClr val="lt1"/>
              </a:buClr>
              <a:buSzPts val="3300"/>
              <a:buNone/>
              <a:defRPr sz="3300" b="1">
                <a:solidFill>
                  <a:schemeClr val="lt1"/>
                </a:solidFill>
              </a:defRPr>
            </a:lvl6pPr>
            <a:lvl7pPr lvl="6" algn="ctr">
              <a:spcBef>
                <a:spcPts val="0"/>
              </a:spcBef>
              <a:spcAft>
                <a:spcPts val="0"/>
              </a:spcAft>
              <a:buClr>
                <a:schemeClr val="lt1"/>
              </a:buClr>
              <a:buSzPts val="3300"/>
              <a:buNone/>
              <a:defRPr sz="3300" b="1">
                <a:solidFill>
                  <a:schemeClr val="lt1"/>
                </a:solidFill>
              </a:defRPr>
            </a:lvl7pPr>
            <a:lvl8pPr lvl="7" algn="ctr">
              <a:spcBef>
                <a:spcPts val="0"/>
              </a:spcBef>
              <a:spcAft>
                <a:spcPts val="0"/>
              </a:spcAft>
              <a:buClr>
                <a:schemeClr val="lt1"/>
              </a:buClr>
              <a:buSzPts val="3300"/>
              <a:buNone/>
              <a:defRPr sz="3300" b="1">
                <a:solidFill>
                  <a:schemeClr val="lt1"/>
                </a:solidFill>
              </a:defRPr>
            </a:lvl8pPr>
            <a:lvl9pPr lvl="8" algn="ctr">
              <a:spcBef>
                <a:spcPts val="0"/>
              </a:spcBef>
              <a:spcAft>
                <a:spcPts val="0"/>
              </a:spcAft>
              <a:buClr>
                <a:schemeClr val="lt1"/>
              </a:buClr>
              <a:buSzPts val="3300"/>
              <a:buNone/>
              <a:defRPr sz="3300" b="1">
                <a:solidFill>
                  <a:schemeClr val="lt1"/>
                </a:solidFill>
              </a:defRPr>
            </a:lvl9pPr>
          </a:lstStyle>
          <a:p>
            <a:endParaRPr/>
          </a:p>
        </p:txBody>
      </p:sp>
      <p:sp>
        <p:nvSpPr>
          <p:cNvPr id="11" name="Google Shape;11;p2"/>
          <p:cNvSpPr txBox="1">
            <a:spLocks noGrp="1"/>
          </p:cNvSpPr>
          <p:nvPr>
            <p:ph type="subTitle" idx="1"/>
          </p:nvPr>
        </p:nvSpPr>
        <p:spPr>
          <a:xfrm>
            <a:off x="4980000" y="2834125"/>
            <a:ext cx="3852300" cy="17139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Clr>
                <a:schemeClr val="dk1"/>
              </a:buClr>
              <a:buSzPts val="1200"/>
              <a:buNone/>
              <a:defRPr sz="1200">
                <a:solidFill>
                  <a:schemeClr val="dk1"/>
                </a:solidFill>
              </a:defRPr>
            </a:lvl1pPr>
            <a:lvl2pPr lvl="1" algn="ctr">
              <a:lnSpc>
                <a:spcPct val="100000"/>
              </a:lnSpc>
              <a:spcBef>
                <a:spcPts val="0"/>
              </a:spcBef>
              <a:spcAft>
                <a:spcPts val="0"/>
              </a:spcAft>
              <a:buClr>
                <a:schemeClr val="dk1"/>
              </a:buClr>
              <a:buSzPts val="1200"/>
              <a:buNone/>
              <a:defRPr sz="1200">
                <a:solidFill>
                  <a:schemeClr val="dk1"/>
                </a:solidFill>
              </a:defRPr>
            </a:lvl2pPr>
            <a:lvl3pPr lvl="2" algn="ctr">
              <a:lnSpc>
                <a:spcPct val="100000"/>
              </a:lnSpc>
              <a:spcBef>
                <a:spcPts val="0"/>
              </a:spcBef>
              <a:spcAft>
                <a:spcPts val="0"/>
              </a:spcAft>
              <a:buClr>
                <a:schemeClr val="dk1"/>
              </a:buClr>
              <a:buSzPts val="1200"/>
              <a:buNone/>
              <a:defRPr sz="1200">
                <a:solidFill>
                  <a:schemeClr val="dk1"/>
                </a:solidFill>
              </a:defRPr>
            </a:lvl3pPr>
            <a:lvl4pPr lvl="3" algn="ctr">
              <a:lnSpc>
                <a:spcPct val="100000"/>
              </a:lnSpc>
              <a:spcBef>
                <a:spcPts val="0"/>
              </a:spcBef>
              <a:spcAft>
                <a:spcPts val="0"/>
              </a:spcAft>
              <a:buClr>
                <a:schemeClr val="dk1"/>
              </a:buClr>
              <a:buSzPts val="1200"/>
              <a:buNone/>
              <a:defRPr sz="1200">
                <a:solidFill>
                  <a:schemeClr val="dk1"/>
                </a:solidFill>
              </a:defRPr>
            </a:lvl4pPr>
            <a:lvl5pPr lvl="4" algn="ctr">
              <a:lnSpc>
                <a:spcPct val="100000"/>
              </a:lnSpc>
              <a:spcBef>
                <a:spcPts val="0"/>
              </a:spcBef>
              <a:spcAft>
                <a:spcPts val="0"/>
              </a:spcAft>
              <a:buClr>
                <a:schemeClr val="dk1"/>
              </a:buClr>
              <a:buSzPts val="1200"/>
              <a:buNone/>
              <a:defRPr sz="1200">
                <a:solidFill>
                  <a:schemeClr val="dk1"/>
                </a:solidFill>
              </a:defRPr>
            </a:lvl5pPr>
            <a:lvl6pPr lvl="5" algn="ctr">
              <a:lnSpc>
                <a:spcPct val="100000"/>
              </a:lnSpc>
              <a:spcBef>
                <a:spcPts val="0"/>
              </a:spcBef>
              <a:spcAft>
                <a:spcPts val="0"/>
              </a:spcAft>
              <a:buClr>
                <a:schemeClr val="dk1"/>
              </a:buClr>
              <a:buSzPts val="1200"/>
              <a:buNone/>
              <a:defRPr sz="1200">
                <a:solidFill>
                  <a:schemeClr val="dk1"/>
                </a:solidFill>
              </a:defRPr>
            </a:lvl6pPr>
            <a:lvl7pPr lvl="6" algn="ctr">
              <a:lnSpc>
                <a:spcPct val="100000"/>
              </a:lnSpc>
              <a:spcBef>
                <a:spcPts val="0"/>
              </a:spcBef>
              <a:spcAft>
                <a:spcPts val="0"/>
              </a:spcAft>
              <a:buClr>
                <a:schemeClr val="dk1"/>
              </a:buClr>
              <a:buSzPts val="1200"/>
              <a:buNone/>
              <a:defRPr sz="1200">
                <a:solidFill>
                  <a:schemeClr val="dk1"/>
                </a:solidFill>
              </a:defRPr>
            </a:lvl7pPr>
            <a:lvl8pPr lvl="7" algn="ctr">
              <a:lnSpc>
                <a:spcPct val="100000"/>
              </a:lnSpc>
              <a:spcBef>
                <a:spcPts val="0"/>
              </a:spcBef>
              <a:spcAft>
                <a:spcPts val="0"/>
              </a:spcAft>
              <a:buClr>
                <a:schemeClr val="dk1"/>
              </a:buClr>
              <a:buSzPts val="1200"/>
              <a:buNone/>
              <a:defRPr sz="1200">
                <a:solidFill>
                  <a:schemeClr val="dk1"/>
                </a:solidFill>
              </a:defRPr>
            </a:lvl8pPr>
            <a:lvl9pPr lvl="8" algn="ctr">
              <a:lnSpc>
                <a:spcPct val="100000"/>
              </a:lnSpc>
              <a:spcBef>
                <a:spcPts val="0"/>
              </a:spcBef>
              <a:spcAft>
                <a:spcPts val="0"/>
              </a:spcAft>
              <a:buClr>
                <a:schemeClr val="dk1"/>
              </a:buClr>
              <a:buSzPts val="1200"/>
              <a:buNone/>
              <a:defRPr sz="1200">
                <a:solidFill>
                  <a:schemeClr val="dk1"/>
                </a:solidFill>
              </a:defRPr>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54"/>
        <p:cNvGrpSpPr/>
        <p:nvPr/>
      </p:nvGrpSpPr>
      <p:grpSpPr>
        <a:xfrm>
          <a:off x="0" y="0"/>
          <a:ext cx="0" cy="0"/>
          <a:chOff x="0" y="0"/>
          <a:chExt cx="0" cy="0"/>
        </a:xfrm>
      </p:grpSpPr>
      <p:sp>
        <p:nvSpPr>
          <p:cNvPr id="55" name="Google Shape;55;p14"/>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56" name="Google Shape;56;p14"/>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57" name="Google Shape;57;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8"/>
        <p:cNvGrpSpPr/>
        <p:nvPr/>
      </p:nvGrpSpPr>
      <p:grpSpPr>
        <a:xfrm>
          <a:off x="0" y="0"/>
          <a:ext cx="0" cy="0"/>
          <a:chOff x="0" y="0"/>
          <a:chExt cx="0" cy="0"/>
        </a:xfrm>
      </p:grpSpPr>
      <p:sp>
        <p:nvSpPr>
          <p:cNvPr id="59" name="Google Shape;59;p15"/>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60" name="Google Shape;60;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1"/>
        <p:cNvGrpSpPr/>
        <p:nvPr/>
      </p:nvGrpSpPr>
      <p:grpSpPr>
        <a:xfrm>
          <a:off x="0" y="0"/>
          <a:ext cx="0" cy="0"/>
          <a:chOff x="0" y="0"/>
          <a:chExt cx="0" cy="0"/>
        </a:xfrm>
      </p:grpSpPr>
      <p:sp>
        <p:nvSpPr>
          <p:cNvPr id="62" name="Google Shape;62;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3" name="Google Shape;63;p1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64" name="Google Shape;64;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5"/>
        <p:cNvGrpSpPr/>
        <p:nvPr/>
      </p:nvGrpSpPr>
      <p:grpSpPr>
        <a:xfrm>
          <a:off x="0" y="0"/>
          <a:ext cx="0" cy="0"/>
          <a:chOff x="0" y="0"/>
          <a:chExt cx="0" cy="0"/>
        </a:xfrm>
      </p:grpSpPr>
      <p:sp>
        <p:nvSpPr>
          <p:cNvPr id="66" name="Google Shape;66;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7" name="Google Shape;67;p17"/>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68" name="Google Shape;68;p17"/>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69" name="Google Shape;69;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0"/>
        <p:cNvGrpSpPr/>
        <p:nvPr/>
      </p:nvGrpSpPr>
      <p:grpSpPr>
        <a:xfrm>
          <a:off x="0" y="0"/>
          <a:ext cx="0" cy="0"/>
          <a:chOff x="0" y="0"/>
          <a:chExt cx="0" cy="0"/>
        </a:xfrm>
      </p:grpSpPr>
      <p:sp>
        <p:nvSpPr>
          <p:cNvPr id="71" name="Google Shape;71;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2" name="Google Shape;72;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3"/>
        <p:cNvGrpSpPr/>
        <p:nvPr/>
      </p:nvGrpSpPr>
      <p:grpSpPr>
        <a:xfrm>
          <a:off x="0" y="0"/>
          <a:ext cx="0" cy="0"/>
          <a:chOff x="0" y="0"/>
          <a:chExt cx="0" cy="0"/>
        </a:xfrm>
      </p:grpSpPr>
      <p:sp>
        <p:nvSpPr>
          <p:cNvPr id="74" name="Google Shape;74;p19"/>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75" name="Google Shape;75;p19"/>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76" name="Google Shape;76;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77"/>
        <p:cNvGrpSpPr/>
        <p:nvPr/>
      </p:nvGrpSpPr>
      <p:grpSpPr>
        <a:xfrm>
          <a:off x="0" y="0"/>
          <a:ext cx="0" cy="0"/>
          <a:chOff x="0" y="0"/>
          <a:chExt cx="0" cy="0"/>
        </a:xfrm>
      </p:grpSpPr>
      <p:sp>
        <p:nvSpPr>
          <p:cNvPr id="78" name="Google Shape;78;p20"/>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79" name="Google Shape;79;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0"/>
        <p:cNvGrpSpPr/>
        <p:nvPr/>
      </p:nvGrpSpPr>
      <p:grpSpPr>
        <a:xfrm>
          <a:off x="0" y="0"/>
          <a:ext cx="0" cy="0"/>
          <a:chOff x="0" y="0"/>
          <a:chExt cx="0" cy="0"/>
        </a:xfrm>
      </p:grpSpPr>
      <p:sp>
        <p:nvSpPr>
          <p:cNvPr id="81" name="Google Shape;81;p21"/>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1"/>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83" name="Google Shape;83;p21"/>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84" name="Google Shape;84;p21"/>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85" name="Google Shape;85;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86"/>
        <p:cNvGrpSpPr/>
        <p:nvPr/>
      </p:nvGrpSpPr>
      <p:grpSpPr>
        <a:xfrm>
          <a:off x="0" y="0"/>
          <a:ext cx="0" cy="0"/>
          <a:chOff x="0" y="0"/>
          <a:chExt cx="0" cy="0"/>
        </a:xfrm>
      </p:grpSpPr>
      <p:sp>
        <p:nvSpPr>
          <p:cNvPr id="87" name="Google Shape;87;p22"/>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rtl="0">
              <a:lnSpc>
                <a:spcPct val="100000"/>
              </a:lnSpc>
              <a:spcBef>
                <a:spcPts val="0"/>
              </a:spcBef>
              <a:spcAft>
                <a:spcPts val="0"/>
              </a:spcAft>
              <a:buSzPts val="1800"/>
              <a:buNone/>
              <a:defRPr/>
            </a:lvl1pPr>
          </a:lstStyle>
          <a:p>
            <a:endParaRPr/>
          </a:p>
        </p:txBody>
      </p:sp>
      <p:sp>
        <p:nvSpPr>
          <p:cNvPr id="88" name="Google Shape;88;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89"/>
        <p:cNvGrpSpPr/>
        <p:nvPr/>
      </p:nvGrpSpPr>
      <p:grpSpPr>
        <a:xfrm>
          <a:off x="0" y="0"/>
          <a:ext cx="0" cy="0"/>
          <a:chOff x="0" y="0"/>
          <a:chExt cx="0" cy="0"/>
        </a:xfrm>
      </p:grpSpPr>
      <p:sp>
        <p:nvSpPr>
          <p:cNvPr id="90" name="Google Shape;90;p23"/>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91" name="Google Shape;91;p23"/>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rtl="0">
              <a:spcBef>
                <a:spcPts val="0"/>
              </a:spcBef>
              <a:spcAft>
                <a:spcPts val="0"/>
              </a:spcAft>
              <a:buSzPts val="1800"/>
              <a:buChar char="●"/>
              <a:defRPr/>
            </a:lvl1pPr>
            <a:lvl2pPr marL="914400" lvl="1" indent="-317500" algn="ctr" rtl="0">
              <a:spcBef>
                <a:spcPts val="0"/>
              </a:spcBef>
              <a:spcAft>
                <a:spcPts val="0"/>
              </a:spcAft>
              <a:buSzPts val="1400"/>
              <a:buChar char="○"/>
              <a:defRPr/>
            </a:lvl2pPr>
            <a:lvl3pPr marL="1371600" lvl="2" indent="-317500" algn="ctr" rtl="0">
              <a:spcBef>
                <a:spcPts val="0"/>
              </a:spcBef>
              <a:spcAft>
                <a:spcPts val="0"/>
              </a:spcAft>
              <a:buSzPts val="1400"/>
              <a:buChar char="■"/>
              <a:defRPr/>
            </a:lvl3pPr>
            <a:lvl4pPr marL="1828800" lvl="3" indent="-317500" algn="ctr" rtl="0">
              <a:spcBef>
                <a:spcPts val="0"/>
              </a:spcBef>
              <a:spcAft>
                <a:spcPts val="0"/>
              </a:spcAft>
              <a:buSzPts val="1400"/>
              <a:buChar char="●"/>
              <a:defRPr/>
            </a:lvl4pPr>
            <a:lvl5pPr marL="2286000" lvl="4" indent="-317500" algn="ctr" rtl="0">
              <a:spcBef>
                <a:spcPts val="0"/>
              </a:spcBef>
              <a:spcAft>
                <a:spcPts val="0"/>
              </a:spcAft>
              <a:buSzPts val="1400"/>
              <a:buChar char="○"/>
              <a:defRPr/>
            </a:lvl5pPr>
            <a:lvl6pPr marL="2743200" lvl="5" indent="-317500" algn="ctr" rtl="0">
              <a:spcBef>
                <a:spcPts val="0"/>
              </a:spcBef>
              <a:spcAft>
                <a:spcPts val="0"/>
              </a:spcAft>
              <a:buSzPts val="1400"/>
              <a:buChar char="■"/>
              <a:defRPr/>
            </a:lvl6pPr>
            <a:lvl7pPr marL="3200400" lvl="6" indent="-317500" algn="ctr" rtl="0">
              <a:spcBef>
                <a:spcPts val="0"/>
              </a:spcBef>
              <a:spcAft>
                <a:spcPts val="0"/>
              </a:spcAft>
              <a:buSzPts val="1400"/>
              <a:buChar char="●"/>
              <a:defRPr/>
            </a:lvl7pPr>
            <a:lvl8pPr marL="3657600" lvl="7" indent="-317500" algn="ctr" rtl="0">
              <a:spcBef>
                <a:spcPts val="0"/>
              </a:spcBef>
              <a:spcAft>
                <a:spcPts val="0"/>
              </a:spcAft>
              <a:buSzPts val="1400"/>
              <a:buChar char="○"/>
              <a:defRPr/>
            </a:lvl8pPr>
            <a:lvl9pPr marL="4114800" lvl="8" indent="-317500" algn="ctr" rtl="0">
              <a:spcBef>
                <a:spcPts val="0"/>
              </a:spcBef>
              <a:spcAft>
                <a:spcPts val="0"/>
              </a:spcAft>
              <a:buSzPts val="1400"/>
              <a:buChar char="■"/>
              <a:defRPr/>
            </a:lvl9pPr>
          </a:lstStyle>
          <a:p>
            <a:endParaRPr/>
          </a:p>
        </p:txBody>
      </p:sp>
      <p:sp>
        <p:nvSpPr>
          <p:cNvPr id="92" name="Google Shape;92;p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3"/>
        <p:cNvGrpSpPr/>
        <p:nvPr/>
      </p:nvGrpSpPr>
      <p:grpSpPr>
        <a:xfrm>
          <a:off x="0" y="0"/>
          <a:ext cx="0" cy="0"/>
          <a:chOff x="0" y="0"/>
          <a:chExt cx="0" cy="0"/>
        </a:xfrm>
      </p:grpSpPr>
      <p:sp>
        <p:nvSpPr>
          <p:cNvPr id="94" name="Google Shape;94;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12175"/>
            <a:ext cx="7632300" cy="572700"/>
          </a:xfrm>
          <a:prstGeom prst="rect">
            <a:avLst/>
          </a:prstGeom>
        </p:spPr>
        <p:txBody>
          <a:bodyPr spcFirstLastPara="1" wrap="square" lIns="91425" tIns="91425" rIns="91425" bIns="91425" anchor="t" anchorCtr="0">
            <a:normAutofit/>
          </a:bodyPr>
          <a:lstStyle>
            <a:lvl1pPr lvl="0" algn="ctr">
              <a:spcBef>
                <a:spcPts val="0"/>
              </a:spcBef>
              <a:spcAft>
                <a:spcPts val="0"/>
              </a:spcAft>
              <a:buClr>
                <a:schemeClr val="lt1"/>
              </a:buClr>
              <a:buSzPts val="2200"/>
              <a:buNone/>
              <a:defRPr sz="2200">
                <a:solidFill>
                  <a:schemeClr val="lt1"/>
                </a:solidFill>
              </a:defRPr>
            </a:lvl1pPr>
            <a:lvl2pPr lvl="1" algn="ctr">
              <a:spcBef>
                <a:spcPts val="0"/>
              </a:spcBef>
              <a:spcAft>
                <a:spcPts val="0"/>
              </a:spcAft>
              <a:buClr>
                <a:schemeClr val="lt1"/>
              </a:buClr>
              <a:buSzPts val="2200"/>
              <a:buNone/>
              <a:defRPr sz="2200">
                <a:solidFill>
                  <a:schemeClr val="lt1"/>
                </a:solidFill>
              </a:defRPr>
            </a:lvl2pPr>
            <a:lvl3pPr lvl="2" algn="ctr">
              <a:spcBef>
                <a:spcPts val="0"/>
              </a:spcBef>
              <a:spcAft>
                <a:spcPts val="0"/>
              </a:spcAft>
              <a:buClr>
                <a:schemeClr val="lt1"/>
              </a:buClr>
              <a:buSzPts val="2200"/>
              <a:buNone/>
              <a:defRPr sz="2200">
                <a:solidFill>
                  <a:schemeClr val="lt1"/>
                </a:solidFill>
              </a:defRPr>
            </a:lvl3pPr>
            <a:lvl4pPr lvl="3" algn="ctr">
              <a:spcBef>
                <a:spcPts val="0"/>
              </a:spcBef>
              <a:spcAft>
                <a:spcPts val="0"/>
              </a:spcAft>
              <a:buClr>
                <a:schemeClr val="lt1"/>
              </a:buClr>
              <a:buSzPts val="2200"/>
              <a:buNone/>
              <a:defRPr sz="2200">
                <a:solidFill>
                  <a:schemeClr val="lt1"/>
                </a:solidFill>
              </a:defRPr>
            </a:lvl4pPr>
            <a:lvl5pPr lvl="4" algn="ctr">
              <a:spcBef>
                <a:spcPts val="0"/>
              </a:spcBef>
              <a:spcAft>
                <a:spcPts val="0"/>
              </a:spcAft>
              <a:buClr>
                <a:schemeClr val="lt1"/>
              </a:buClr>
              <a:buSzPts val="2200"/>
              <a:buNone/>
              <a:defRPr sz="2200">
                <a:solidFill>
                  <a:schemeClr val="lt1"/>
                </a:solidFill>
              </a:defRPr>
            </a:lvl5pPr>
            <a:lvl6pPr lvl="5" algn="ctr">
              <a:spcBef>
                <a:spcPts val="0"/>
              </a:spcBef>
              <a:spcAft>
                <a:spcPts val="0"/>
              </a:spcAft>
              <a:buClr>
                <a:schemeClr val="lt1"/>
              </a:buClr>
              <a:buSzPts val="2200"/>
              <a:buNone/>
              <a:defRPr sz="2200">
                <a:solidFill>
                  <a:schemeClr val="lt1"/>
                </a:solidFill>
              </a:defRPr>
            </a:lvl6pPr>
            <a:lvl7pPr lvl="6" algn="ctr">
              <a:spcBef>
                <a:spcPts val="0"/>
              </a:spcBef>
              <a:spcAft>
                <a:spcPts val="0"/>
              </a:spcAft>
              <a:buClr>
                <a:schemeClr val="lt1"/>
              </a:buClr>
              <a:buSzPts val="2200"/>
              <a:buNone/>
              <a:defRPr sz="2200">
                <a:solidFill>
                  <a:schemeClr val="lt1"/>
                </a:solidFill>
              </a:defRPr>
            </a:lvl7pPr>
            <a:lvl8pPr lvl="7" algn="ctr">
              <a:spcBef>
                <a:spcPts val="0"/>
              </a:spcBef>
              <a:spcAft>
                <a:spcPts val="0"/>
              </a:spcAft>
              <a:buClr>
                <a:schemeClr val="lt1"/>
              </a:buClr>
              <a:buSzPts val="2200"/>
              <a:buNone/>
              <a:defRPr sz="2200">
                <a:solidFill>
                  <a:schemeClr val="lt1"/>
                </a:solidFill>
              </a:defRPr>
            </a:lvl8pPr>
            <a:lvl9pPr lvl="8" algn="ctr">
              <a:spcBef>
                <a:spcPts val="0"/>
              </a:spcBef>
              <a:spcAft>
                <a:spcPts val="0"/>
              </a:spcAft>
              <a:buClr>
                <a:schemeClr val="lt1"/>
              </a:buClr>
              <a:buSzPts val="2200"/>
              <a:buNone/>
              <a:defRPr sz="2200">
                <a:solidFill>
                  <a:schemeClr val="lt1"/>
                </a:solidFill>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3.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blipFill>
          <a:blip r:embed="rId13">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blipFill>
          <a:blip r:embed="rId13">
            <a:alphaModFix/>
          </a:blip>
          <a:stretch>
            <a:fillRect/>
          </a:stretch>
        </a:blip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52" name="Google Shape;52;p1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Clr>
                <a:schemeClr val="dk2"/>
              </a:buClr>
              <a:buSzPts val="1800"/>
              <a:buChar char="●"/>
              <a:defRPr sz="1800">
                <a:solidFill>
                  <a:schemeClr val="dk2"/>
                </a:solidFill>
              </a:defRPr>
            </a:lvl1pPr>
            <a:lvl2pPr marL="914400" lvl="1" indent="-317500" rtl="0">
              <a:lnSpc>
                <a:spcPct val="115000"/>
              </a:lnSpc>
              <a:spcBef>
                <a:spcPts val="0"/>
              </a:spcBef>
              <a:spcAft>
                <a:spcPts val="0"/>
              </a:spcAft>
              <a:buClr>
                <a:schemeClr val="dk2"/>
              </a:buClr>
              <a:buSzPts val="1400"/>
              <a:buChar char="○"/>
              <a:defRPr>
                <a:solidFill>
                  <a:schemeClr val="dk2"/>
                </a:solidFill>
              </a:defRPr>
            </a:lvl2pPr>
            <a:lvl3pPr marL="1371600" lvl="2" indent="-317500" rtl="0">
              <a:lnSpc>
                <a:spcPct val="115000"/>
              </a:lnSpc>
              <a:spcBef>
                <a:spcPts val="0"/>
              </a:spcBef>
              <a:spcAft>
                <a:spcPts val="0"/>
              </a:spcAft>
              <a:buClr>
                <a:schemeClr val="dk2"/>
              </a:buClr>
              <a:buSzPts val="1400"/>
              <a:buChar char="■"/>
              <a:defRPr>
                <a:solidFill>
                  <a:schemeClr val="dk2"/>
                </a:solidFill>
              </a:defRPr>
            </a:lvl3pPr>
            <a:lvl4pPr marL="1828800" lvl="3" indent="-317500" rtl="0">
              <a:lnSpc>
                <a:spcPct val="115000"/>
              </a:lnSpc>
              <a:spcBef>
                <a:spcPts val="0"/>
              </a:spcBef>
              <a:spcAft>
                <a:spcPts val="0"/>
              </a:spcAft>
              <a:buClr>
                <a:schemeClr val="dk2"/>
              </a:buClr>
              <a:buSzPts val="1400"/>
              <a:buChar char="●"/>
              <a:defRPr>
                <a:solidFill>
                  <a:schemeClr val="dk2"/>
                </a:solidFill>
              </a:defRPr>
            </a:lvl4pPr>
            <a:lvl5pPr marL="2286000" lvl="4" indent="-317500" rtl="0">
              <a:lnSpc>
                <a:spcPct val="115000"/>
              </a:lnSpc>
              <a:spcBef>
                <a:spcPts val="0"/>
              </a:spcBef>
              <a:spcAft>
                <a:spcPts val="0"/>
              </a:spcAft>
              <a:buClr>
                <a:schemeClr val="dk2"/>
              </a:buClr>
              <a:buSzPts val="1400"/>
              <a:buChar char="○"/>
              <a:defRPr>
                <a:solidFill>
                  <a:schemeClr val="dk2"/>
                </a:solidFill>
              </a:defRPr>
            </a:lvl5pPr>
            <a:lvl6pPr marL="2743200" lvl="5" indent="-317500" rtl="0">
              <a:lnSpc>
                <a:spcPct val="115000"/>
              </a:lnSpc>
              <a:spcBef>
                <a:spcPts val="0"/>
              </a:spcBef>
              <a:spcAft>
                <a:spcPts val="0"/>
              </a:spcAft>
              <a:buClr>
                <a:schemeClr val="dk2"/>
              </a:buClr>
              <a:buSzPts val="1400"/>
              <a:buChar char="■"/>
              <a:defRPr>
                <a:solidFill>
                  <a:schemeClr val="dk2"/>
                </a:solidFill>
              </a:defRPr>
            </a:lvl6pPr>
            <a:lvl7pPr marL="3200400" lvl="6" indent="-317500" rtl="0">
              <a:lnSpc>
                <a:spcPct val="115000"/>
              </a:lnSpc>
              <a:spcBef>
                <a:spcPts val="0"/>
              </a:spcBef>
              <a:spcAft>
                <a:spcPts val="0"/>
              </a:spcAft>
              <a:buClr>
                <a:schemeClr val="dk2"/>
              </a:buClr>
              <a:buSzPts val="1400"/>
              <a:buChar char="●"/>
              <a:defRPr>
                <a:solidFill>
                  <a:schemeClr val="dk2"/>
                </a:solidFill>
              </a:defRPr>
            </a:lvl7pPr>
            <a:lvl8pPr marL="3657600" lvl="7" indent="-317500" rtl="0">
              <a:lnSpc>
                <a:spcPct val="115000"/>
              </a:lnSpc>
              <a:spcBef>
                <a:spcPts val="0"/>
              </a:spcBef>
              <a:spcAft>
                <a:spcPts val="0"/>
              </a:spcAft>
              <a:buClr>
                <a:schemeClr val="dk2"/>
              </a:buClr>
              <a:buSzPts val="1400"/>
              <a:buChar char="○"/>
              <a:defRPr>
                <a:solidFill>
                  <a:schemeClr val="dk2"/>
                </a:solidFill>
              </a:defRPr>
            </a:lvl8pPr>
            <a:lvl9pPr marL="4114800" lvl="8" indent="-317500" rtl="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53" name="Google Shape;53;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arieskarestu02@gmail.com"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hyperlink" Target="https://www.linkedin.com/in/arieskarestu/"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hyperlink" Target="https://drive.google.com/file/d/1AhDcTH9_yNv8jL7PfIg5CM7tgj2YmPEr/view?usp=sharing" TargetMode="External"/><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hyperlink" Target="https://drive.google.com/file/d/1AhDcTH9_yNv8jL7PfIg5CM7tgj2YmPEr/view?usp=sharing" TargetMode="External"/><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hyperlink" Target="https://drive.google.com/file/d/1AhDcTH9_yNv8jL7PfIg5CM7tgj2YmPEr/view?usp=sharing" TargetMode="External"/></Relationships>
</file>

<file path=ppt/slides/_rels/slide6.xml.rels><?xml version="1.0" encoding="UTF-8" standalone="yes"?>
<Relationships xmlns="http://schemas.openxmlformats.org/package/2006/relationships"><Relationship Id="rId3" Type="http://schemas.openxmlformats.org/officeDocument/2006/relationships/hyperlink" Target="https://drive.google.com/file/d/1AhDcTH9_yNv8jL7PfIg5CM7tgj2YmPEr/view?usp=sharing" TargetMode="External"/><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hyperlink" Target="https://drive.google.com/file/d/1AhDcTH9_yNv8jL7PfIg5CM7tgj2YmPEr/view?usp=sharing"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s://drive.google.com/file/d/1AhDcTH9_yNv8jL7PfIg5CM7tgj2YmPEr/view?usp=sharing" TargetMode="External"/><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25"/>
          <p:cNvSpPr txBox="1">
            <a:spLocks noGrp="1"/>
          </p:cNvSpPr>
          <p:nvPr>
            <p:ph type="ctrTitle"/>
          </p:nvPr>
        </p:nvSpPr>
        <p:spPr>
          <a:xfrm>
            <a:off x="311700" y="1450625"/>
            <a:ext cx="3736800" cy="2007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SzPts val="990"/>
              <a:buNone/>
            </a:pPr>
            <a:r>
              <a:rPr lang="en" sz="3180" dirty="0">
                <a:latin typeface="Dosis"/>
                <a:ea typeface="Dosis"/>
                <a:cs typeface="Dosis"/>
                <a:sym typeface="Dosis"/>
              </a:rPr>
              <a:t>Improving Employee Retention by Predicting Employee Attrition Using Machine Learning</a:t>
            </a:r>
            <a:endParaRPr sz="3180" dirty="0">
              <a:latin typeface="Dosis"/>
              <a:ea typeface="Dosis"/>
              <a:cs typeface="Dosis"/>
              <a:sym typeface="Dosis"/>
            </a:endParaRPr>
          </a:p>
        </p:txBody>
      </p:sp>
      <p:sp>
        <p:nvSpPr>
          <p:cNvPr id="100" name="Google Shape;100;p25"/>
          <p:cNvSpPr txBox="1"/>
          <p:nvPr/>
        </p:nvSpPr>
        <p:spPr>
          <a:xfrm>
            <a:off x="5959950" y="908900"/>
            <a:ext cx="2402400" cy="7926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 sz="1200" b="1" dirty="0">
                <a:latin typeface="Dosis"/>
                <a:ea typeface="Dosis"/>
                <a:cs typeface="Dosis"/>
                <a:sym typeface="Dosis"/>
              </a:rPr>
              <a:t>Created by: </a:t>
            </a:r>
            <a:endParaRPr sz="1200" b="1" dirty="0">
              <a:latin typeface="Dosis"/>
              <a:ea typeface="Dosis"/>
              <a:cs typeface="Dosis"/>
              <a:sym typeface="Dosis"/>
            </a:endParaRPr>
          </a:p>
          <a:p>
            <a:pPr marL="0" marR="0" lvl="0" indent="0" algn="l" rtl="0">
              <a:lnSpc>
                <a:spcPct val="100000"/>
              </a:lnSpc>
              <a:spcBef>
                <a:spcPts val="0"/>
              </a:spcBef>
              <a:spcAft>
                <a:spcPts val="0"/>
              </a:spcAft>
              <a:buClr>
                <a:srgbClr val="000000"/>
              </a:buClr>
              <a:buSzPts val="1100"/>
              <a:buFont typeface="Arial"/>
              <a:buNone/>
            </a:pPr>
            <a:r>
              <a:rPr lang="en-US" sz="1200" b="1" dirty="0">
                <a:latin typeface="Dosis"/>
                <a:ea typeface="Dosis"/>
                <a:cs typeface="Dosis"/>
                <a:sym typeface="Dosis"/>
              </a:rPr>
              <a:t>Arieska Restu</a:t>
            </a:r>
            <a:endParaRPr sz="1200" b="1" i="0" u="none" strike="noStrike" cap="none" dirty="0">
              <a:solidFill>
                <a:srgbClr val="000000"/>
              </a:solidFill>
              <a:latin typeface="Dosis"/>
              <a:ea typeface="Dosis"/>
              <a:cs typeface="Dosis"/>
              <a:sym typeface="Dosis"/>
            </a:endParaRPr>
          </a:p>
          <a:p>
            <a:pPr marL="0" marR="0" lvl="0" indent="0" algn="l" rtl="0">
              <a:lnSpc>
                <a:spcPct val="100000"/>
              </a:lnSpc>
              <a:spcBef>
                <a:spcPts val="0"/>
              </a:spcBef>
              <a:spcAft>
                <a:spcPts val="0"/>
              </a:spcAft>
              <a:buClr>
                <a:srgbClr val="000000"/>
              </a:buClr>
              <a:buSzPts val="1100"/>
              <a:buFont typeface="Arial"/>
              <a:buNone/>
            </a:pPr>
            <a:r>
              <a:rPr lang="en-US" sz="1200" dirty="0">
                <a:latin typeface="Dosis"/>
                <a:ea typeface="Dosis"/>
                <a:cs typeface="Dosis"/>
                <a:sym typeface="Dosis"/>
                <a:hlinkClick r:id="rId3"/>
              </a:rPr>
              <a:t>arieskarestu02@gmail.com</a:t>
            </a:r>
            <a:endParaRPr sz="1200" dirty="0">
              <a:latin typeface="Dosis"/>
              <a:ea typeface="Dosis"/>
              <a:cs typeface="Dosis"/>
              <a:sym typeface="Dosis"/>
            </a:endParaRPr>
          </a:p>
          <a:p>
            <a:pPr marL="0" marR="0" lvl="0" indent="0" algn="l" rtl="0">
              <a:lnSpc>
                <a:spcPct val="100000"/>
              </a:lnSpc>
              <a:spcBef>
                <a:spcPts val="0"/>
              </a:spcBef>
              <a:spcAft>
                <a:spcPts val="0"/>
              </a:spcAft>
              <a:buClr>
                <a:srgbClr val="000000"/>
              </a:buClr>
              <a:buSzPts val="1100"/>
              <a:buFont typeface="Arial"/>
              <a:buNone/>
            </a:pPr>
            <a:r>
              <a:rPr lang="en-US" sz="1200" dirty="0">
                <a:latin typeface="Dosis"/>
                <a:ea typeface="Dosis"/>
                <a:cs typeface="Dosis"/>
                <a:sym typeface="Dosis"/>
                <a:hlinkClick r:id="rId4"/>
              </a:rPr>
              <a:t>linkedin.com/in/</a:t>
            </a:r>
            <a:r>
              <a:rPr lang="en-US" sz="1200" dirty="0" err="1">
                <a:latin typeface="Dosis"/>
                <a:ea typeface="Dosis"/>
                <a:cs typeface="Dosis"/>
                <a:sym typeface="Dosis"/>
                <a:hlinkClick r:id="rId4"/>
              </a:rPr>
              <a:t>arieskarestu</a:t>
            </a:r>
            <a:endParaRPr lang="en-US" sz="1200" dirty="0">
              <a:latin typeface="Dosis"/>
              <a:ea typeface="Dosis"/>
              <a:cs typeface="Dosis"/>
              <a:sym typeface="Dosis"/>
            </a:endParaRPr>
          </a:p>
        </p:txBody>
      </p:sp>
      <p:pic>
        <p:nvPicPr>
          <p:cNvPr id="101" name="Google Shape;101;p25"/>
          <p:cNvPicPr preferRelativeResize="0"/>
          <p:nvPr/>
        </p:nvPicPr>
        <p:blipFill>
          <a:blip r:embed="rId5"/>
          <a:srcRect/>
          <a:stretch/>
        </p:blipFill>
        <p:spPr>
          <a:xfrm>
            <a:off x="4665150" y="685600"/>
            <a:ext cx="1218600" cy="1218600"/>
          </a:xfrm>
          <a:prstGeom prst="roundRect">
            <a:avLst>
              <a:gd name="adj" fmla="val 50000"/>
            </a:avLst>
          </a:prstGeom>
          <a:noFill/>
          <a:ln w="9525" cap="flat" cmpd="sng">
            <a:solidFill>
              <a:schemeClr val="dk1"/>
            </a:solidFill>
            <a:prstDash val="solid"/>
            <a:round/>
            <a:headEnd type="none" w="sm" len="sm"/>
            <a:tailEnd type="none" w="sm" len="sm"/>
          </a:ln>
        </p:spPr>
      </p:pic>
      <p:sp>
        <p:nvSpPr>
          <p:cNvPr id="102" name="Google Shape;102;p25"/>
          <p:cNvSpPr txBox="1">
            <a:spLocks noGrp="1"/>
          </p:cNvSpPr>
          <p:nvPr>
            <p:ph type="subTitle" idx="1"/>
          </p:nvPr>
        </p:nvSpPr>
        <p:spPr>
          <a:xfrm>
            <a:off x="4665150" y="2202425"/>
            <a:ext cx="4167000" cy="2298000"/>
          </a:xfrm>
          <a:prstGeom prst="rect">
            <a:avLst/>
          </a:prstGeom>
        </p:spPr>
        <p:txBody>
          <a:bodyPr spcFirstLastPara="1" wrap="square" lIns="91425" tIns="91425" rIns="91425" bIns="91425" anchor="t" anchorCtr="0">
            <a:noAutofit/>
          </a:bodyPr>
          <a:lstStyle/>
          <a:p>
            <a:pPr marL="0" lvl="0" indent="0" algn="just" rtl="0">
              <a:lnSpc>
                <a:spcPct val="95000"/>
              </a:lnSpc>
              <a:spcBef>
                <a:spcPts val="0"/>
              </a:spcBef>
              <a:spcAft>
                <a:spcPts val="1200"/>
              </a:spcAft>
              <a:buSzPts val="1018"/>
              <a:buNone/>
            </a:pPr>
            <a:r>
              <a:rPr lang="en-US" sz="1217" dirty="0">
                <a:solidFill>
                  <a:schemeClr val="dk1"/>
                </a:solidFill>
                <a:latin typeface="Nunito"/>
                <a:ea typeface="Nunito"/>
                <a:cs typeface="Nunito"/>
                <a:sym typeface="Nunito"/>
              </a:rPr>
              <a:t>I am an Assistant Lecturer who has experience in the field of Data Science with a background in Informatics. Experienced in Data Analysis, Data Mining, and Machine Learning projects. Also experienced in extracting primary and secondary data, as well as developing and maintaining databases. Able to conduct in-depth data analysis to identify trends that are relevant to companies and clients, and proficient in creating analysis reports. I also have expertise in programming languages and data visualization.</a:t>
            </a:r>
            <a:endParaRPr lang="en-US" sz="279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26"/>
          <p:cNvSpPr txBox="1">
            <a:spLocks noGrp="1"/>
          </p:cNvSpPr>
          <p:nvPr>
            <p:ph type="title"/>
          </p:nvPr>
        </p:nvSpPr>
        <p:spPr>
          <a:xfrm>
            <a:off x="0" y="-12175"/>
            <a:ext cx="79263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SzPts val="990"/>
              <a:buNone/>
            </a:pPr>
            <a:r>
              <a:rPr lang="en" sz="2220" b="1">
                <a:solidFill>
                  <a:schemeClr val="lt1"/>
                </a:solidFill>
                <a:latin typeface="Roboto"/>
                <a:ea typeface="Roboto"/>
                <a:cs typeface="Roboto"/>
                <a:sym typeface="Roboto"/>
              </a:rPr>
              <a:t>Overview</a:t>
            </a:r>
            <a:endParaRPr sz="2220" b="1">
              <a:solidFill>
                <a:schemeClr val="lt1"/>
              </a:solidFill>
              <a:latin typeface="Roboto"/>
              <a:ea typeface="Roboto"/>
              <a:cs typeface="Roboto"/>
              <a:sym typeface="Roboto"/>
            </a:endParaRPr>
          </a:p>
        </p:txBody>
      </p:sp>
      <p:sp>
        <p:nvSpPr>
          <p:cNvPr id="108" name="Google Shape;108;p26"/>
          <p:cNvSpPr txBox="1">
            <a:spLocks noGrp="1"/>
          </p:cNvSpPr>
          <p:nvPr>
            <p:ph type="body" idx="1"/>
          </p:nvPr>
        </p:nvSpPr>
        <p:spPr>
          <a:xfrm>
            <a:off x="311700" y="1506875"/>
            <a:ext cx="8520600" cy="3062100"/>
          </a:xfrm>
          <a:prstGeom prst="rect">
            <a:avLst/>
          </a:prstGeom>
        </p:spPr>
        <p:txBody>
          <a:bodyPr spcFirstLastPara="1" wrap="square" lIns="91425" tIns="91425" rIns="91425" bIns="91425" anchor="t" anchorCtr="0">
            <a:normAutofit/>
          </a:bodyPr>
          <a:lstStyle/>
          <a:p>
            <a:pPr marL="0" lvl="0" indent="0" algn="just" rtl="0">
              <a:spcBef>
                <a:spcPts val="0"/>
              </a:spcBef>
              <a:spcAft>
                <a:spcPts val="0"/>
              </a:spcAft>
              <a:buNone/>
            </a:pPr>
            <a:r>
              <a:rPr lang="en" dirty="0">
                <a:solidFill>
                  <a:schemeClr val="dk1"/>
                </a:solidFill>
                <a:latin typeface="Dosis"/>
                <a:ea typeface="Dosis"/>
                <a:cs typeface="Dosis"/>
                <a:sym typeface="Dosis"/>
              </a:rPr>
              <a:t>“Sumber daya manusia (SDM) adalah aset utama yang perlu dikelola dengan baik oleh perusahaan agar tujuan bisnis dapat tercapai dengan efektif dan efisien. Pada kesempatan kali ini, kita akan menghadapi sebuah permasalahan tentang sumber daya manusia yang ada di perusahaan. Fokus kita adalah untuk mengetahui bagaimana cara menjaga karyawan agar tetap bertahan di perusahaan yang ada saat ini yang dapat mengakibatkan bengkaknya biaya untuk rekrutmen karyawan serta pelatihan untuk mereka yang baru masuk. Dengan mengetahui faktor utama yang menyebabkan karyawan tidak merasa, perusahaan dapat segera menanggulanginya dengan membuat program-program yang relevan dengan permasalahan karyawan. “</a:t>
            </a:r>
            <a:endParaRPr dirty="0">
              <a:solidFill>
                <a:schemeClr val="dk1"/>
              </a:solidFill>
              <a:latin typeface="Dosis"/>
              <a:ea typeface="Dosis"/>
              <a:cs typeface="Dosis"/>
              <a:sym typeface="Dosis"/>
            </a:endParaRPr>
          </a:p>
          <a:p>
            <a:pPr marL="0" lvl="0" indent="0" algn="just" rtl="0">
              <a:spcBef>
                <a:spcPts val="1200"/>
              </a:spcBef>
              <a:spcAft>
                <a:spcPts val="1200"/>
              </a:spcAft>
              <a:buNone/>
            </a:pPr>
            <a:endParaRPr dirty="0">
              <a:solidFill>
                <a:schemeClr val="dk1"/>
              </a:solidFill>
              <a:latin typeface="Dosis"/>
              <a:ea typeface="Dosis"/>
              <a:cs typeface="Dosis"/>
              <a:sym typeface="Dosi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0" y="37175"/>
            <a:ext cx="8180700" cy="52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1798" b="1" dirty="0">
                <a:latin typeface="Roboto"/>
                <a:ea typeface="Roboto"/>
                <a:cs typeface="Roboto"/>
                <a:sym typeface="Roboto"/>
              </a:rPr>
              <a:t>Data Preprocessing</a:t>
            </a:r>
            <a:endParaRPr sz="1798" dirty="0">
              <a:solidFill>
                <a:schemeClr val="lt1"/>
              </a:solidFill>
              <a:latin typeface="Roboto"/>
              <a:ea typeface="Roboto"/>
              <a:cs typeface="Roboto"/>
              <a:sym typeface="Roboto"/>
            </a:endParaRPr>
          </a:p>
        </p:txBody>
      </p:sp>
      <p:sp>
        <p:nvSpPr>
          <p:cNvPr id="55" name="Google Shape;55;p13"/>
          <p:cNvSpPr txBox="1">
            <a:spLocks noGrp="1"/>
          </p:cNvSpPr>
          <p:nvPr>
            <p:ph type="body" idx="1"/>
          </p:nvPr>
        </p:nvSpPr>
        <p:spPr>
          <a:xfrm>
            <a:off x="311700" y="823775"/>
            <a:ext cx="8520600" cy="4098600"/>
          </a:xfrm>
          <a:prstGeom prst="rect">
            <a:avLst/>
          </a:prstGeom>
        </p:spPr>
        <p:txBody>
          <a:bodyPr spcFirstLastPara="1" wrap="square" lIns="91425" tIns="91425" rIns="91425" bIns="91425" anchor="t" anchorCtr="0">
            <a:normAutofit/>
          </a:bodyPr>
          <a:lstStyle/>
          <a:p>
            <a:pPr lvl="0" indent="-323850">
              <a:lnSpc>
                <a:spcPct val="105000"/>
              </a:lnSpc>
              <a:buClr>
                <a:schemeClr val="dk1"/>
              </a:buClr>
              <a:buSzPts val="1500"/>
            </a:pPr>
            <a:r>
              <a:rPr lang="en-US" sz="1400" dirty="0">
                <a:solidFill>
                  <a:schemeClr val="dk1"/>
                </a:solidFill>
              </a:rPr>
              <a:t>Pada </a:t>
            </a:r>
            <a:r>
              <a:rPr lang="en-US" sz="1400" dirty="0" err="1">
                <a:solidFill>
                  <a:schemeClr val="dk1"/>
                </a:solidFill>
              </a:rPr>
              <a:t>tahap</a:t>
            </a:r>
            <a:r>
              <a:rPr lang="en-US" sz="1400" dirty="0">
                <a:solidFill>
                  <a:schemeClr val="dk1"/>
                </a:solidFill>
              </a:rPr>
              <a:t> data </a:t>
            </a:r>
            <a:r>
              <a:rPr lang="en" sz="1400" dirty="0">
                <a:solidFill>
                  <a:schemeClr val="dk1"/>
                </a:solidFill>
              </a:rPr>
              <a:t>preprocessing, </a:t>
            </a:r>
            <a:r>
              <a:rPr lang="en-US" sz="1400" dirty="0" err="1">
                <a:solidFill>
                  <a:schemeClr val="dk1"/>
                </a:solidFill>
              </a:rPr>
              <a:t>dilakukan</a:t>
            </a:r>
            <a:r>
              <a:rPr lang="en-US" sz="1400" dirty="0">
                <a:solidFill>
                  <a:schemeClr val="dk1"/>
                </a:solidFill>
              </a:rPr>
              <a:t> beberapa proses </a:t>
            </a:r>
            <a:r>
              <a:rPr lang="en-US" sz="1400" dirty="0" err="1">
                <a:solidFill>
                  <a:schemeClr val="dk1"/>
                </a:solidFill>
              </a:rPr>
              <a:t>yakni</a:t>
            </a:r>
            <a:r>
              <a:rPr lang="en-US" sz="1400" dirty="0">
                <a:solidFill>
                  <a:schemeClr val="dk1"/>
                </a:solidFill>
              </a:rPr>
              <a:t> proses quick EDA, handling missing values, dan drop features.</a:t>
            </a:r>
          </a:p>
          <a:p>
            <a:pPr lvl="0" indent="-323850">
              <a:lnSpc>
                <a:spcPct val="105000"/>
              </a:lnSpc>
              <a:buClr>
                <a:schemeClr val="dk1"/>
              </a:buClr>
              <a:buSzPts val="1500"/>
            </a:pPr>
            <a:endParaRPr lang="en-US" sz="1400" dirty="0">
              <a:solidFill>
                <a:schemeClr val="dk1"/>
              </a:solidFill>
            </a:endParaRPr>
          </a:p>
          <a:p>
            <a:pPr lvl="0" indent="-323850">
              <a:lnSpc>
                <a:spcPct val="105000"/>
              </a:lnSpc>
              <a:buClr>
                <a:schemeClr val="dk1"/>
              </a:buClr>
              <a:buSzPts val="1500"/>
            </a:pPr>
            <a:r>
              <a:rPr lang="en-US" sz="1400" dirty="0">
                <a:solidFill>
                  <a:schemeClr val="dk1"/>
                </a:solidFill>
              </a:rPr>
              <a:t>Untuk proses quick EDA </a:t>
            </a:r>
            <a:r>
              <a:rPr lang="en-US" sz="1400" dirty="0" err="1">
                <a:solidFill>
                  <a:schemeClr val="dk1"/>
                </a:solidFill>
              </a:rPr>
              <a:t>dilakukan</a:t>
            </a:r>
            <a:r>
              <a:rPr lang="en-US" sz="1400" dirty="0">
                <a:solidFill>
                  <a:schemeClr val="dk1"/>
                </a:solidFill>
              </a:rPr>
              <a:t> untuk </a:t>
            </a:r>
            <a:r>
              <a:rPr lang="en-US" sz="1400" dirty="0" err="1">
                <a:solidFill>
                  <a:schemeClr val="dk1"/>
                </a:solidFill>
              </a:rPr>
              <a:t>melakukan</a:t>
            </a:r>
            <a:r>
              <a:rPr lang="en-US" sz="1400" dirty="0">
                <a:solidFill>
                  <a:schemeClr val="dk1"/>
                </a:solidFill>
              </a:rPr>
              <a:t> </a:t>
            </a:r>
            <a:r>
              <a:rPr lang="en-US" sz="1400" dirty="0" err="1">
                <a:solidFill>
                  <a:schemeClr val="dk1"/>
                </a:solidFill>
              </a:rPr>
              <a:t>pengecekan</a:t>
            </a:r>
            <a:r>
              <a:rPr lang="en-US" sz="1400" dirty="0">
                <a:solidFill>
                  <a:schemeClr val="dk1"/>
                </a:solidFill>
              </a:rPr>
              <a:t> </a:t>
            </a:r>
            <a:r>
              <a:rPr lang="en-US" sz="1400" dirty="0" err="1">
                <a:solidFill>
                  <a:schemeClr val="dk1"/>
                </a:solidFill>
              </a:rPr>
              <a:t>informasi</a:t>
            </a:r>
            <a:r>
              <a:rPr lang="en-US" sz="1400" dirty="0">
                <a:solidFill>
                  <a:schemeClr val="dk1"/>
                </a:solidFill>
              </a:rPr>
              <a:t> dataset, </a:t>
            </a:r>
            <a:r>
              <a:rPr lang="en-US" sz="1400" dirty="0" err="1">
                <a:solidFill>
                  <a:schemeClr val="dk1"/>
                </a:solidFill>
              </a:rPr>
              <a:t>kolom</a:t>
            </a:r>
            <a:r>
              <a:rPr lang="en-US" sz="1400" dirty="0">
                <a:solidFill>
                  <a:schemeClr val="dk1"/>
                </a:solidFill>
              </a:rPr>
              <a:t>, statistical summaries, missing values, dan data duplicate.</a:t>
            </a:r>
          </a:p>
          <a:p>
            <a:pPr lvl="0" indent="-323850">
              <a:lnSpc>
                <a:spcPct val="105000"/>
              </a:lnSpc>
              <a:buClr>
                <a:schemeClr val="dk1"/>
              </a:buClr>
              <a:buSzPts val="1500"/>
            </a:pPr>
            <a:endParaRPr lang="en-US" sz="1400" dirty="0">
              <a:solidFill>
                <a:schemeClr val="dk1"/>
              </a:solidFill>
            </a:endParaRPr>
          </a:p>
          <a:p>
            <a:pPr lvl="0" indent="-323850">
              <a:lnSpc>
                <a:spcPct val="105000"/>
              </a:lnSpc>
              <a:buClr>
                <a:schemeClr val="dk1"/>
              </a:buClr>
              <a:buSzPts val="1500"/>
            </a:pPr>
            <a:r>
              <a:rPr lang="en-US" sz="1400" dirty="0">
                <a:solidFill>
                  <a:schemeClr val="dk1"/>
                </a:solidFill>
              </a:rPr>
              <a:t>Dari proses quick EDA, </a:t>
            </a:r>
            <a:r>
              <a:rPr lang="en-US" sz="1400" dirty="0" err="1">
                <a:solidFill>
                  <a:schemeClr val="dk1"/>
                </a:solidFill>
              </a:rPr>
              <a:t>didapatkan</a:t>
            </a:r>
            <a:r>
              <a:rPr lang="en-US" sz="1400" dirty="0">
                <a:solidFill>
                  <a:schemeClr val="dk1"/>
                </a:solidFill>
              </a:rPr>
              <a:t> hasil </a:t>
            </a:r>
            <a:r>
              <a:rPr lang="en-US" sz="1400" dirty="0" err="1">
                <a:solidFill>
                  <a:schemeClr val="dk1"/>
                </a:solidFill>
              </a:rPr>
              <a:t>bahwa</a:t>
            </a:r>
            <a:r>
              <a:rPr lang="en-US" sz="1400" dirty="0">
                <a:solidFill>
                  <a:schemeClr val="dk1"/>
                </a:solidFill>
              </a:rPr>
              <a:t> </a:t>
            </a:r>
            <a:r>
              <a:rPr lang="en-US" sz="1400" dirty="0" err="1">
                <a:solidFill>
                  <a:schemeClr val="dk1"/>
                </a:solidFill>
              </a:rPr>
              <a:t>terdapat</a:t>
            </a:r>
            <a:r>
              <a:rPr lang="en-US" sz="1400" dirty="0">
                <a:solidFill>
                  <a:schemeClr val="dk1"/>
                </a:solidFill>
              </a:rPr>
              <a:t> missing value pada </a:t>
            </a:r>
            <a:r>
              <a:rPr lang="en-US" sz="1400" dirty="0" err="1">
                <a:solidFill>
                  <a:schemeClr val="dk1"/>
                </a:solidFill>
              </a:rPr>
              <a:t>fitur</a:t>
            </a:r>
            <a:r>
              <a:rPr lang="en-US" sz="1400" dirty="0">
                <a:solidFill>
                  <a:schemeClr val="dk1"/>
                </a:solidFill>
              </a:rPr>
              <a:t> </a:t>
            </a:r>
            <a:r>
              <a:rPr lang="en-US" sz="1400" dirty="0" err="1">
                <a:solidFill>
                  <a:schemeClr val="dk1"/>
                </a:solidFill>
              </a:rPr>
              <a:t>SkorKepuasanPegawai</a:t>
            </a:r>
            <a:r>
              <a:rPr lang="en-US" sz="1400" dirty="0">
                <a:solidFill>
                  <a:schemeClr val="dk1"/>
                </a:solidFill>
              </a:rPr>
              <a:t>, </a:t>
            </a:r>
            <a:r>
              <a:rPr lang="en-US" sz="1400" dirty="0" err="1">
                <a:solidFill>
                  <a:schemeClr val="dk1"/>
                </a:solidFill>
              </a:rPr>
              <a:t>JumlahKeikutsertaanProjek</a:t>
            </a:r>
            <a:r>
              <a:rPr lang="en-US" sz="1400" dirty="0">
                <a:solidFill>
                  <a:schemeClr val="dk1"/>
                </a:solidFill>
              </a:rPr>
              <a:t>, </a:t>
            </a:r>
            <a:r>
              <a:rPr lang="en-US" sz="1400" dirty="0" err="1">
                <a:solidFill>
                  <a:schemeClr val="dk1"/>
                </a:solidFill>
              </a:rPr>
              <a:t>JumlahKeterlambatanSebulanTerakhir</a:t>
            </a:r>
            <a:r>
              <a:rPr lang="en-US" sz="1400" dirty="0">
                <a:solidFill>
                  <a:schemeClr val="dk1"/>
                </a:solidFill>
              </a:rPr>
              <a:t>, dan </a:t>
            </a:r>
            <a:r>
              <a:rPr lang="en-US" sz="1400" dirty="0" err="1">
                <a:solidFill>
                  <a:schemeClr val="dk1"/>
                </a:solidFill>
              </a:rPr>
              <a:t>JumlahKetidakhadiran</a:t>
            </a:r>
            <a:r>
              <a:rPr lang="en-US" sz="1400" dirty="0">
                <a:solidFill>
                  <a:schemeClr val="dk1"/>
                </a:solidFill>
              </a:rPr>
              <a:t>, </a:t>
            </a:r>
            <a:r>
              <a:rPr lang="en-US" sz="1400" dirty="0" err="1">
                <a:solidFill>
                  <a:schemeClr val="dk1"/>
                </a:solidFill>
              </a:rPr>
              <a:t>serta</a:t>
            </a:r>
            <a:r>
              <a:rPr lang="en-US" sz="1400" dirty="0">
                <a:solidFill>
                  <a:schemeClr val="dk1"/>
                </a:solidFill>
              </a:rPr>
              <a:t> </a:t>
            </a:r>
            <a:r>
              <a:rPr lang="en-US" sz="1400" dirty="0" err="1">
                <a:solidFill>
                  <a:schemeClr val="dk1"/>
                </a:solidFill>
              </a:rPr>
              <a:t>fitur</a:t>
            </a:r>
            <a:r>
              <a:rPr lang="en-US" sz="1400" dirty="0">
                <a:solidFill>
                  <a:schemeClr val="dk1"/>
                </a:solidFill>
              </a:rPr>
              <a:t> </a:t>
            </a:r>
            <a:r>
              <a:rPr lang="en-US" sz="1400" dirty="0" err="1">
                <a:solidFill>
                  <a:schemeClr val="dk1"/>
                </a:solidFill>
              </a:rPr>
              <a:t>AlasanResign</a:t>
            </a:r>
            <a:r>
              <a:rPr lang="en-US" sz="1400" dirty="0">
                <a:solidFill>
                  <a:schemeClr val="dk1"/>
                </a:solidFill>
              </a:rPr>
              <a:t>.</a:t>
            </a:r>
          </a:p>
          <a:p>
            <a:pPr lvl="0" indent="-323850">
              <a:lnSpc>
                <a:spcPct val="105000"/>
              </a:lnSpc>
              <a:buClr>
                <a:schemeClr val="dk1"/>
              </a:buClr>
              <a:buSzPts val="1500"/>
            </a:pPr>
            <a:endParaRPr lang="en-US" sz="1400" dirty="0">
              <a:solidFill>
                <a:schemeClr val="dk1"/>
              </a:solidFill>
            </a:endParaRPr>
          </a:p>
          <a:p>
            <a:pPr lvl="0" indent="-323850">
              <a:lnSpc>
                <a:spcPct val="105000"/>
              </a:lnSpc>
              <a:buClr>
                <a:schemeClr val="dk1"/>
              </a:buClr>
              <a:buSzPts val="1500"/>
            </a:pPr>
            <a:r>
              <a:rPr lang="en-US" sz="1400" dirty="0">
                <a:solidFill>
                  <a:schemeClr val="dk1"/>
                </a:solidFill>
              </a:rPr>
              <a:t>Selain itu, dalam dataset </a:t>
            </a:r>
            <a:r>
              <a:rPr lang="en-US" sz="1400" dirty="0" err="1">
                <a:solidFill>
                  <a:schemeClr val="dk1"/>
                </a:solidFill>
              </a:rPr>
              <a:t>tidak</a:t>
            </a:r>
            <a:r>
              <a:rPr lang="en-US" sz="1400" dirty="0">
                <a:solidFill>
                  <a:schemeClr val="dk1"/>
                </a:solidFill>
              </a:rPr>
              <a:t> </a:t>
            </a:r>
            <a:r>
              <a:rPr lang="en-US" sz="1400" dirty="0" err="1">
                <a:solidFill>
                  <a:schemeClr val="dk1"/>
                </a:solidFill>
              </a:rPr>
              <a:t>ada</a:t>
            </a:r>
            <a:r>
              <a:rPr lang="en-US" sz="1400" dirty="0">
                <a:solidFill>
                  <a:schemeClr val="dk1"/>
                </a:solidFill>
              </a:rPr>
              <a:t> data yang duplicate dan </a:t>
            </a:r>
            <a:r>
              <a:rPr lang="en-US" sz="1400" dirty="0" err="1">
                <a:solidFill>
                  <a:schemeClr val="dk1"/>
                </a:solidFill>
              </a:rPr>
              <a:t>terdapat</a:t>
            </a:r>
            <a:r>
              <a:rPr lang="en-US" sz="1400" dirty="0">
                <a:solidFill>
                  <a:schemeClr val="dk1"/>
                </a:solidFill>
              </a:rPr>
              <a:t> </a:t>
            </a:r>
            <a:r>
              <a:rPr lang="en-US" sz="1400" dirty="0" err="1">
                <a:solidFill>
                  <a:schemeClr val="dk1"/>
                </a:solidFill>
              </a:rPr>
              <a:t>fitur</a:t>
            </a:r>
            <a:r>
              <a:rPr lang="en-US" sz="1400" dirty="0">
                <a:solidFill>
                  <a:schemeClr val="dk1"/>
                </a:solidFill>
              </a:rPr>
              <a:t> yang </a:t>
            </a:r>
            <a:r>
              <a:rPr lang="en-US" sz="1400" dirty="0" err="1">
                <a:solidFill>
                  <a:schemeClr val="dk1"/>
                </a:solidFill>
              </a:rPr>
              <a:t>hanya</a:t>
            </a:r>
            <a:r>
              <a:rPr lang="en-US" sz="1400" dirty="0">
                <a:solidFill>
                  <a:schemeClr val="dk1"/>
                </a:solidFill>
              </a:rPr>
              <a:t> </a:t>
            </a:r>
            <a:r>
              <a:rPr lang="en-US" sz="1400" dirty="0" err="1">
                <a:solidFill>
                  <a:schemeClr val="dk1"/>
                </a:solidFill>
              </a:rPr>
              <a:t>memiliki</a:t>
            </a:r>
            <a:r>
              <a:rPr lang="en-US" sz="1400" dirty="0">
                <a:solidFill>
                  <a:schemeClr val="dk1"/>
                </a:solidFill>
              </a:rPr>
              <a:t> </a:t>
            </a:r>
            <a:r>
              <a:rPr lang="en-US" sz="1400" dirty="0" err="1">
                <a:solidFill>
                  <a:schemeClr val="dk1"/>
                </a:solidFill>
              </a:rPr>
              <a:t>satu</a:t>
            </a:r>
            <a:r>
              <a:rPr lang="en-US" sz="1400" dirty="0">
                <a:solidFill>
                  <a:schemeClr val="dk1"/>
                </a:solidFill>
              </a:rPr>
              <a:t> unique value </a:t>
            </a:r>
            <a:r>
              <a:rPr lang="en-US" sz="1400" dirty="0" err="1">
                <a:solidFill>
                  <a:schemeClr val="dk1"/>
                </a:solidFill>
              </a:rPr>
              <a:t>yaitu</a:t>
            </a:r>
            <a:r>
              <a:rPr lang="en-US" sz="1400" dirty="0">
                <a:solidFill>
                  <a:schemeClr val="dk1"/>
                </a:solidFill>
              </a:rPr>
              <a:t> </a:t>
            </a:r>
            <a:r>
              <a:rPr lang="en-US" sz="1400" dirty="0" err="1">
                <a:solidFill>
                  <a:schemeClr val="dk1"/>
                </a:solidFill>
              </a:rPr>
              <a:t>fitur</a:t>
            </a:r>
            <a:r>
              <a:rPr lang="en-US" sz="1400" dirty="0">
                <a:solidFill>
                  <a:schemeClr val="dk1"/>
                </a:solidFill>
              </a:rPr>
              <a:t> </a:t>
            </a:r>
            <a:r>
              <a:rPr lang="en-US" sz="1400" dirty="0" err="1">
                <a:solidFill>
                  <a:schemeClr val="dk1"/>
                </a:solidFill>
              </a:rPr>
              <a:t>PernahBekerja</a:t>
            </a:r>
            <a:r>
              <a:rPr lang="en-US" sz="1400" dirty="0">
                <a:solidFill>
                  <a:schemeClr val="dk1"/>
                </a:solidFill>
              </a:rPr>
              <a:t>.</a:t>
            </a:r>
          </a:p>
          <a:p>
            <a:pPr lvl="0" indent="-323850">
              <a:lnSpc>
                <a:spcPct val="105000"/>
              </a:lnSpc>
              <a:buClr>
                <a:schemeClr val="dk1"/>
              </a:buClr>
              <a:buSzPts val="1500"/>
            </a:pPr>
            <a:endParaRPr lang="en-US" sz="1400" dirty="0">
              <a:solidFill>
                <a:schemeClr val="dk1"/>
              </a:solidFill>
            </a:endParaRPr>
          </a:p>
        </p:txBody>
      </p:sp>
      <p:sp>
        <p:nvSpPr>
          <p:cNvPr id="6" name="Google Shape;115;p27">
            <a:extLst>
              <a:ext uri="{FF2B5EF4-FFF2-40B4-BE49-F238E27FC236}">
                <a16:creationId xmlns:a16="http://schemas.microsoft.com/office/drawing/2014/main" id="{29377897-2F23-4CFB-AD85-A1E15F36153A}"/>
              </a:ext>
            </a:extLst>
          </p:cNvPr>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dirty="0">
                <a:solidFill>
                  <a:srgbClr val="000000"/>
                </a:solidFill>
              </a:rPr>
              <a:t>Untuk selengkapnya, dapat melihat </a:t>
            </a:r>
            <a:r>
              <a:rPr lang="en" sz="1100" dirty="0">
                <a:solidFill>
                  <a:srgbClr val="000000"/>
                </a:solidFill>
                <a:hlinkClick r:id="rId3"/>
              </a:rPr>
              <a:t>jupyter notebook </a:t>
            </a:r>
            <a:r>
              <a:rPr lang="en" sz="1100" dirty="0">
                <a:hlinkClick r:id="rId3"/>
              </a:rPr>
              <a:t>disini</a:t>
            </a:r>
            <a:endParaRPr sz="1100" dirty="0">
              <a:solidFill>
                <a:srgbClr val="000000"/>
              </a:solidFill>
            </a:endParaRPr>
          </a:p>
        </p:txBody>
      </p:sp>
    </p:spTree>
    <p:extLst>
      <p:ext uri="{BB962C8B-B14F-4D97-AF65-F5344CB8AC3E}">
        <p14:creationId xmlns:p14="http://schemas.microsoft.com/office/powerpoint/2010/main" val="26788650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0" y="37175"/>
            <a:ext cx="8180700" cy="52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1798" b="1" dirty="0">
                <a:latin typeface="Roboto"/>
                <a:ea typeface="Roboto"/>
                <a:cs typeface="Roboto"/>
                <a:sym typeface="Roboto"/>
              </a:rPr>
              <a:t>Data Preprocessing</a:t>
            </a:r>
            <a:endParaRPr sz="1798" dirty="0">
              <a:solidFill>
                <a:schemeClr val="lt1"/>
              </a:solidFill>
              <a:latin typeface="Roboto"/>
              <a:ea typeface="Roboto"/>
              <a:cs typeface="Roboto"/>
              <a:sym typeface="Roboto"/>
            </a:endParaRPr>
          </a:p>
        </p:txBody>
      </p:sp>
      <p:sp>
        <p:nvSpPr>
          <p:cNvPr id="55" name="Google Shape;55;p13"/>
          <p:cNvSpPr txBox="1">
            <a:spLocks noGrp="1"/>
          </p:cNvSpPr>
          <p:nvPr>
            <p:ph type="body" idx="1"/>
          </p:nvPr>
        </p:nvSpPr>
        <p:spPr>
          <a:xfrm>
            <a:off x="311700" y="823775"/>
            <a:ext cx="8520600" cy="4098600"/>
          </a:xfrm>
          <a:prstGeom prst="rect">
            <a:avLst/>
          </a:prstGeom>
        </p:spPr>
        <p:txBody>
          <a:bodyPr spcFirstLastPara="1" wrap="square" lIns="91425" tIns="91425" rIns="91425" bIns="91425" anchor="t" anchorCtr="0">
            <a:normAutofit/>
          </a:bodyPr>
          <a:lstStyle/>
          <a:p>
            <a:pPr lvl="0" indent="-323850">
              <a:lnSpc>
                <a:spcPct val="105000"/>
              </a:lnSpc>
              <a:buClr>
                <a:schemeClr val="dk1"/>
              </a:buClr>
              <a:buSzPts val="1500"/>
            </a:pPr>
            <a:r>
              <a:rPr lang="en-US" sz="1400" dirty="0">
                <a:solidFill>
                  <a:schemeClr val="dk1"/>
                </a:solidFill>
              </a:rPr>
              <a:t>Proses handling missing values </a:t>
            </a:r>
            <a:r>
              <a:rPr lang="en-US" sz="1400" dirty="0" err="1">
                <a:solidFill>
                  <a:schemeClr val="dk1"/>
                </a:solidFill>
              </a:rPr>
              <a:t>dilakukan</a:t>
            </a:r>
            <a:r>
              <a:rPr lang="en-US" sz="1400" dirty="0">
                <a:solidFill>
                  <a:schemeClr val="dk1"/>
                </a:solidFill>
              </a:rPr>
              <a:t> </a:t>
            </a:r>
            <a:r>
              <a:rPr lang="en-US" sz="1400" dirty="0" err="1">
                <a:solidFill>
                  <a:schemeClr val="dk1"/>
                </a:solidFill>
              </a:rPr>
              <a:t>dengan</a:t>
            </a:r>
            <a:r>
              <a:rPr lang="en-US" sz="1400" dirty="0">
                <a:solidFill>
                  <a:schemeClr val="dk1"/>
                </a:solidFill>
              </a:rPr>
              <a:t> beberapa </a:t>
            </a:r>
            <a:r>
              <a:rPr lang="en-US" sz="1400" dirty="0" err="1">
                <a:solidFill>
                  <a:schemeClr val="dk1"/>
                </a:solidFill>
              </a:rPr>
              <a:t>cara</a:t>
            </a:r>
            <a:r>
              <a:rPr lang="en-US" sz="1400" dirty="0">
                <a:solidFill>
                  <a:schemeClr val="dk1"/>
                </a:solidFill>
              </a:rPr>
              <a:t> sesuai </a:t>
            </a:r>
            <a:r>
              <a:rPr lang="en-US" sz="1400" dirty="0" err="1">
                <a:solidFill>
                  <a:schemeClr val="dk1"/>
                </a:solidFill>
              </a:rPr>
              <a:t>dengan</a:t>
            </a:r>
            <a:r>
              <a:rPr lang="en-US" sz="1400" dirty="0">
                <a:solidFill>
                  <a:schemeClr val="dk1"/>
                </a:solidFill>
              </a:rPr>
              <a:t> </a:t>
            </a:r>
            <a:r>
              <a:rPr lang="en-US" sz="1400" dirty="0" err="1">
                <a:solidFill>
                  <a:schemeClr val="dk1"/>
                </a:solidFill>
              </a:rPr>
              <a:t>fiturnya</a:t>
            </a:r>
            <a:r>
              <a:rPr lang="en-US" sz="1400" dirty="0">
                <a:solidFill>
                  <a:schemeClr val="dk1"/>
                </a:solidFill>
              </a:rPr>
              <a:t>.</a:t>
            </a:r>
          </a:p>
          <a:p>
            <a:pPr lvl="0" indent="-323850">
              <a:lnSpc>
                <a:spcPct val="105000"/>
              </a:lnSpc>
              <a:buClr>
                <a:schemeClr val="dk1"/>
              </a:buClr>
              <a:buSzPts val="1500"/>
            </a:pPr>
            <a:endParaRPr lang="en-US" sz="1400" dirty="0">
              <a:solidFill>
                <a:schemeClr val="dk1"/>
              </a:solidFill>
            </a:endParaRPr>
          </a:p>
          <a:p>
            <a:pPr lvl="0" indent="-323850">
              <a:lnSpc>
                <a:spcPct val="105000"/>
              </a:lnSpc>
              <a:buClr>
                <a:schemeClr val="dk1"/>
              </a:buClr>
              <a:buSzPts val="1500"/>
            </a:pPr>
            <a:r>
              <a:rPr lang="en-US" sz="1400" dirty="0">
                <a:solidFill>
                  <a:schemeClr val="dk1"/>
                </a:solidFill>
              </a:rPr>
              <a:t>Missing value pada </a:t>
            </a:r>
            <a:r>
              <a:rPr lang="en-US" sz="1400" dirty="0" err="1">
                <a:solidFill>
                  <a:schemeClr val="dk1"/>
                </a:solidFill>
              </a:rPr>
              <a:t>fitur</a:t>
            </a:r>
            <a:r>
              <a:rPr lang="en-US" sz="1400" dirty="0">
                <a:solidFill>
                  <a:schemeClr val="dk1"/>
                </a:solidFill>
              </a:rPr>
              <a:t> </a:t>
            </a:r>
            <a:r>
              <a:rPr lang="en-US" sz="1400" dirty="0" err="1">
                <a:solidFill>
                  <a:schemeClr val="dk1"/>
                </a:solidFill>
              </a:rPr>
              <a:t>SkorKepuasanPegawai</a:t>
            </a:r>
            <a:r>
              <a:rPr lang="en-US" sz="1400" dirty="0">
                <a:solidFill>
                  <a:schemeClr val="dk1"/>
                </a:solidFill>
              </a:rPr>
              <a:t>, </a:t>
            </a:r>
            <a:r>
              <a:rPr lang="en-US" sz="1400" dirty="0" err="1">
                <a:solidFill>
                  <a:schemeClr val="dk1"/>
                </a:solidFill>
              </a:rPr>
              <a:t>JumlahKeikutsertaanProjek</a:t>
            </a:r>
            <a:r>
              <a:rPr lang="en-US" sz="1400" dirty="0">
                <a:solidFill>
                  <a:schemeClr val="dk1"/>
                </a:solidFill>
              </a:rPr>
              <a:t>, </a:t>
            </a:r>
            <a:r>
              <a:rPr lang="en-US" sz="1400" dirty="0" err="1">
                <a:solidFill>
                  <a:schemeClr val="dk1"/>
                </a:solidFill>
              </a:rPr>
              <a:t>JumlahKeterlambatanSebulanTerakhir</a:t>
            </a:r>
            <a:r>
              <a:rPr lang="en-US" sz="1400" dirty="0">
                <a:solidFill>
                  <a:schemeClr val="dk1"/>
                </a:solidFill>
              </a:rPr>
              <a:t>, dan </a:t>
            </a:r>
            <a:r>
              <a:rPr lang="en-US" sz="1400" dirty="0" err="1">
                <a:solidFill>
                  <a:schemeClr val="dk1"/>
                </a:solidFill>
              </a:rPr>
              <a:t>JumlahKetidakhadiran</a:t>
            </a:r>
            <a:r>
              <a:rPr lang="en-US" sz="1400" dirty="0">
                <a:solidFill>
                  <a:schemeClr val="dk1"/>
                </a:solidFill>
              </a:rPr>
              <a:t> </a:t>
            </a:r>
            <a:r>
              <a:rPr lang="en-US" sz="1400" dirty="0" err="1">
                <a:solidFill>
                  <a:schemeClr val="dk1"/>
                </a:solidFill>
              </a:rPr>
              <a:t>akan</a:t>
            </a:r>
            <a:r>
              <a:rPr lang="en-US" sz="1400" dirty="0">
                <a:solidFill>
                  <a:schemeClr val="dk1"/>
                </a:solidFill>
              </a:rPr>
              <a:t> </a:t>
            </a:r>
            <a:r>
              <a:rPr lang="en-US" sz="1400" dirty="0" err="1">
                <a:solidFill>
                  <a:schemeClr val="dk1"/>
                </a:solidFill>
              </a:rPr>
              <a:t>diisi</a:t>
            </a:r>
            <a:r>
              <a:rPr lang="en-US" sz="1400" dirty="0">
                <a:solidFill>
                  <a:schemeClr val="dk1"/>
                </a:solidFill>
              </a:rPr>
              <a:t> </a:t>
            </a:r>
            <a:r>
              <a:rPr lang="en-US" sz="1400" dirty="0" err="1">
                <a:solidFill>
                  <a:schemeClr val="dk1"/>
                </a:solidFill>
              </a:rPr>
              <a:t>menggunakan</a:t>
            </a:r>
            <a:r>
              <a:rPr lang="en-US" sz="1400" dirty="0">
                <a:solidFill>
                  <a:schemeClr val="dk1"/>
                </a:solidFill>
              </a:rPr>
              <a:t> modus.</a:t>
            </a:r>
          </a:p>
          <a:p>
            <a:pPr lvl="0" indent="-323850">
              <a:lnSpc>
                <a:spcPct val="105000"/>
              </a:lnSpc>
              <a:buClr>
                <a:schemeClr val="dk1"/>
              </a:buClr>
              <a:buSzPts val="1500"/>
            </a:pPr>
            <a:endParaRPr lang="en-US" sz="1400" dirty="0">
              <a:solidFill>
                <a:schemeClr val="dk1"/>
              </a:solidFill>
            </a:endParaRPr>
          </a:p>
          <a:p>
            <a:pPr lvl="0" indent="-323850">
              <a:lnSpc>
                <a:spcPct val="105000"/>
              </a:lnSpc>
              <a:buClr>
                <a:schemeClr val="dk1"/>
              </a:buClr>
              <a:buSzPts val="1500"/>
            </a:pPr>
            <a:r>
              <a:rPr lang="en-US" sz="1400" dirty="0">
                <a:solidFill>
                  <a:schemeClr val="dk1"/>
                </a:solidFill>
              </a:rPr>
              <a:t>Missing value pada </a:t>
            </a:r>
            <a:r>
              <a:rPr lang="en-US" sz="1400" dirty="0" err="1">
                <a:solidFill>
                  <a:schemeClr val="dk1"/>
                </a:solidFill>
              </a:rPr>
              <a:t>fitur</a:t>
            </a:r>
            <a:r>
              <a:rPr lang="en-US" sz="1400" dirty="0">
                <a:solidFill>
                  <a:schemeClr val="dk1"/>
                </a:solidFill>
              </a:rPr>
              <a:t> </a:t>
            </a:r>
            <a:r>
              <a:rPr lang="en-US" sz="1400" dirty="0" err="1">
                <a:solidFill>
                  <a:schemeClr val="dk1"/>
                </a:solidFill>
              </a:rPr>
              <a:t>AlasanResign</a:t>
            </a:r>
            <a:r>
              <a:rPr lang="en-US" sz="1400" dirty="0">
                <a:solidFill>
                  <a:schemeClr val="dk1"/>
                </a:solidFill>
              </a:rPr>
              <a:t> </a:t>
            </a:r>
            <a:r>
              <a:rPr lang="en-US" sz="1400" dirty="0" err="1">
                <a:solidFill>
                  <a:schemeClr val="dk1"/>
                </a:solidFill>
              </a:rPr>
              <a:t>akan</a:t>
            </a:r>
            <a:r>
              <a:rPr lang="en-US" sz="1400" dirty="0">
                <a:solidFill>
                  <a:schemeClr val="dk1"/>
                </a:solidFill>
              </a:rPr>
              <a:t> </a:t>
            </a:r>
            <a:r>
              <a:rPr lang="en-US" sz="1400" dirty="0" err="1">
                <a:solidFill>
                  <a:schemeClr val="dk1"/>
                </a:solidFill>
              </a:rPr>
              <a:t>diisi</a:t>
            </a:r>
            <a:r>
              <a:rPr lang="en-US" sz="1400" dirty="0">
                <a:solidFill>
                  <a:schemeClr val="dk1"/>
                </a:solidFill>
              </a:rPr>
              <a:t> </a:t>
            </a:r>
            <a:r>
              <a:rPr lang="en-US" sz="1400" dirty="0" err="1">
                <a:solidFill>
                  <a:schemeClr val="dk1"/>
                </a:solidFill>
              </a:rPr>
              <a:t>nilainya</a:t>
            </a:r>
            <a:r>
              <a:rPr lang="en-US" sz="1400" dirty="0">
                <a:solidFill>
                  <a:schemeClr val="dk1"/>
                </a:solidFill>
              </a:rPr>
              <a:t> menjadi </a:t>
            </a:r>
            <a:r>
              <a:rPr lang="en-US" sz="1400" dirty="0" err="1">
                <a:solidFill>
                  <a:schemeClr val="dk1"/>
                </a:solidFill>
              </a:rPr>
              <a:t>masih_bekerja</a:t>
            </a:r>
            <a:r>
              <a:rPr lang="en-US" sz="1400" dirty="0">
                <a:solidFill>
                  <a:schemeClr val="dk1"/>
                </a:solidFill>
              </a:rPr>
              <a:t> </a:t>
            </a:r>
            <a:r>
              <a:rPr lang="en-US" sz="1400" dirty="0" err="1">
                <a:solidFill>
                  <a:schemeClr val="dk1"/>
                </a:solidFill>
              </a:rPr>
              <a:t>karena</a:t>
            </a:r>
            <a:r>
              <a:rPr lang="en-US" sz="1400" dirty="0">
                <a:solidFill>
                  <a:schemeClr val="dk1"/>
                </a:solidFill>
              </a:rPr>
              <a:t> pada </a:t>
            </a:r>
            <a:r>
              <a:rPr lang="en-US" sz="1400" dirty="0" err="1">
                <a:solidFill>
                  <a:schemeClr val="dk1"/>
                </a:solidFill>
              </a:rPr>
              <a:t>fitur</a:t>
            </a:r>
            <a:r>
              <a:rPr lang="en-US" sz="1400" dirty="0">
                <a:solidFill>
                  <a:schemeClr val="dk1"/>
                </a:solidFill>
              </a:rPr>
              <a:t> </a:t>
            </a:r>
            <a:r>
              <a:rPr lang="en-US" sz="1400" dirty="0" err="1">
                <a:solidFill>
                  <a:schemeClr val="dk1"/>
                </a:solidFill>
              </a:rPr>
              <a:t>TanggalResign</a:t>
            </a:r>
            <a:r>
              <a:rPr lang="en-US" sz="1400" dirty="0">
                <a:solidFill>
                  <a:schemeClr val="dk1"/>
                </a:solidFill>
              </a:rPr>
              <a:t> </a:t>
            </a:r>
            <a:r>
              <a:rPr lang="en-US" sz="1400" dirty="0" err="1">
                <a:solidFill>
                  <a:schemeClr val="dk1"/>
                </a:solidFill>
              </a:rPr>
              <a:t>masih</a:t>
            </a:r>
            <a:r>
              <a:rPr lang="en-US" sz="1400" dirty="0">
                <a:solidFill>
                  <a:schemeClr val="dk1"/>
                </a:solidFill>
              </a:rPr>
              <a:t> </a:t>
            </a:r>
            <a:r>
              <a:rPr lang="en-US" sz="1400" dirty="0" err="1">
                <a:solidFill>
                  <a:schemeClr val="dk1"/>
                </a:solidFill>
              </a:rPr>
              <a:t>kosong</a:t>
            </a:r>
            <a:r>
              <a:rPr lang="en-US" sz="1400" dirty="0">
                <a:solidFill>
                  <a:schemeClr val="dk1"/>
                </a:solidFill>
              </a:rPr>
              <a:t> (belum </a:t>
            </a:r>
            <a:r>
              <a:rPr lang="en-US" sz="1400" dirty="0" err="1">
                <a:solidFill>
                  <a:schemeClr val="dk1"/>
                </a:solidFill>
              </a:rPr>
              <a:t>ada</a:t>
            </a:r>
            <a:r>
              <a:rPr lang="en-US" sz="1400" dirty="0">
                <a:solidFill>
                  <a:schemeClr val="dk1"/>
                </a:solidFill>
              </a:rPr>
              <a:t> </a:t>
            </a:r>
            <a:r>
              <a:rPr lang="en-US" sz="1400" dirty="0" err="1">
                <a:solidFill>
                  <a:schemeClr val="dk1"/>
                </a:solidFill>
              </a:rPr>
              <a:t>tanggalnya</a:t>
            </a:r>
            <a:r>
              <a:rPr lang="en-US" sz="1400" dirty="0">
                <a:solidFill>
                  <a:schemeClr val="dk1"/>
                </a:solidFill>
              </a:rPr>
              <a:t>).</a:t>
            </a:r>
          </a:p>
          <a:p>
            <a:pPr lvl="0" indent="-323850">
              <a:lnSpc>
                <a:spcPct val="105000"/>
              </a:lnSpc>
              <a:buClr>
                <a:schemeClr val="dk1"/>
              </a:buClr>
              <a:buSzPts val="1500"/>
            </a:pPr>
            <a:endParaRPr lang="en-US" sz="1400" dirty="0">
              <a:solidFill>
                <a:schemeClr val="dk1"/>
              </a:solidFill>
            </a:endParaRPr>
          </a:p>
          <a:p>
            <a:pPr lvl="0" indent="-323850">
              <a:lnSpc>
                <a:spcPct val="105000"/>
              </a:lnSpc>
              <a:buClr>
                <a:schemeClr val="dk1"/>
              </a:buClr>
              <a:buSzPts val="1500"/>
            </a:pPr>
            <a:r>
              <a:rPr lang="en-US" sz="1400" dirty="0">
                <a:solidFill>
                  <a:schemeClr val="dk1"/>
                </a:solidFill>
              </a:rPr>
              <a:t>Untuk proses drop features </a:t>
            </a:r>
            <a:r>
              <a:rPr lang="en-US" sz="1400" dirty="0" err="1">
                <a:solidFill>
                  <a:schemeClr val="dk1"/>
                </a:solidFill>
              </a:rPr>
              <a:t>dilakukan</a:t>
            </a:r>
            <a:r>
              <a:rPr lang="en-US" sz="1400" dirty="0">
                <a:solidFill>
                  <a:schemeClr val="dk1"/>
                </a:solidFill>
              </a:rPr>
              <a:t> untuk </a:t>
            </a:r>
            <a:r>
              <a:rPr lang="en-US" sz="1400" dirty="0" err="1">
                <a:solidFill>
                  <a:schemeClr val="dk1"/>
                </a:solidFill>
              </a:rPr>
              <a:t>menghapus</a:t>
            </a:r>
            <a:r>
              <a:rPr lang="en-US" sz="1400" dirty="0">
                <a:solidFill>
                  <a:schemeClr val="dk1"/>
                </a:solidFill>
              </a:rPr>
              <a:t> </a:t>
            </a:r>
            <a:r>
              <a:rPr lang="en-US" sz="1400" dirty="0" err="1">
                <a:solidFill>
                  <a:schemeClr val="dk1"/>
                </a:solidFill>
              </a:rPr>
              <a:t>fitur-fitur</a:t>
            </a:r>
            <a:r>
              <a:rPr lang="en-US" sz="1400" dirty="0">
                <a:solidFill>
                  <a:schemeClr val="dk1"/>
                </a:solidFill>
              </a:rPr>
              <a:t> yang </a:t>
            </a:r>
            <a:r>
              <a:rPr lang="en-US" sz="1400" dirty="0" err="1">
                <a:solidFill>
                  <a:schemeClr val="dk1"/>
                </a:solidFill>
              </a:rPr>
              <a:t>tidak</a:t>
            </a:r>
            <a:r>
              <a:rPr lang="en-US" sz="1400" dirty="0">
                <a:solidFill>
                  <a:schemeClr val="dk1"/>
                </a:solidFill>
              </a:rPr>
              <a:t> </a:t>
            </a:r>
            <a:r>
              <a:rPr lang="en-US" sz="1400" dirty="0" err="1">
                <a:solidFill>
                  <a:schemeClr val="dk1"/>
                </a:solidFill>
              </a:rPr>
              <a:t>diperlukan</a:t>
            </a:r>
            <a:r>
              <a:rPr lang="en-US" sz="1400" dirty="0">
                <a:solidFill>
                  <a:schemeClr val="dk1"/>
                </a:solidFill>
              </a:rPr>
              <a:t> dan </a:t>
            </a:r>
            <a:r>
              <a:rPr lang="en-US" sz="1400" dirty="0" err="1">
                <a:solidFill>
                  <a:schemeClr val="dk1"/>
                </a:solidFill>
              </a:rPr>
              <a:t>fitur</a:t>
            </a:r>
            <a:r>
              <a:rPr lang="en-US" sz="1400" dirty="0">
                <a:solidFill>
                  <a:schemeClr val="dk1"/>
                </a:solidFill>
              </a:rPr>
              <a:t> yang terlalu </a:t>
            </a:r>
            <a:r>
              <a:rPr lang="en-US" sz="1400" dirty="0" err="1">
                <a:solidFill>
                  <a:schemeClr val="dk1"/>
                </a:solidFill>
              </a:rPr>
              <a:t>banyak</a:t>
            </a:r>
            <a:r>
              <a:rPr lang="en-US" sz="1400" dirty="0">
                <a:solidFill>
                  <a:schemeClr val="dk1"/>
                </a:solidFill>
              </a:rPr>
              <a:t> missing </a:t>
            </a:r>
            <a:r>
              <a:rPr lang="en-US" sz="1400" dirty="0" err="1">
                <a:solidFill>
                  <a:schemeClr val="dk1"/>
                </a:solidFill>
              </a:rPr>
              <a:t>valuenya</a:t>
            </a:r>
            <a:r>
              <a:rPr lang="en-US" sz="1400" dirty="0">
                <a:solidFill>
                  <a:schemeClr val="dk1"/>
                </a:solidFill>
              </a:rPr>
              <a:t> </a:t>
            </a:r>
            <a:r>
              <a:rPr lang="en-US" sz="1400" dirty="0" err="1">
                <a:solidFill>
                  <a:schemeClr val="dk1"/>
                </a:solidFill>
              </a:rPr>
              <a:t>yakni</a:t>
            </a:r>
            <a:r>
              <a:rPr lang="en-US" sz="1400" dirty="0">
                <a:solidFill>
                  <a:schemeClr val="dk1"/>
                </a:solidFill>
              </a:rPr>
              <a:t> 'Username', '</a:t>
            </a:r>
            <a:r>
              <a:rPr lang="en-US" sz="1400" dirty="0" err="1">
                <a:solidFill>
                  <a:schemeClr val="dk1"/>
                </a:solidFill>
              </a:rPr>
              <a:t>EnterpriseID</a:t>
            </a:r>
            <a:r>
              <a:rPr lang="en-US" sz="1400" dirty="0">
                <a:solidFill>
                  <a:schemeClr val="dk1"/>
                </a:solidFill>
              </a:rPr>
              <a:t>', '</a:t>
            </a:r>
            <a:r>
              <a:rPr lang="en-US" sz="1400" dirty="0" err="1">
                <a:solidFill>
                  <a:schemeClr val="dk1"/>
                </a:solidFill>
              </a:rPr>
              <a:t>PernahBekerja</a:t>
            </a:r>
            <a:r>
              <a:rPr lang="en-US" sz="1400" dirty="0">
                <a:solidFill>
                  <a:schemeClr val="dk1"/>
                </a:solidFill>
              </a:rPr>
              <a:t>', dan '</a:t>
            </a:r>
            <a:r>
              <a:rPr lang="en-US" sz="1400" dirty="0" err="1">
                <a:solidFill>
                  <a:schemeClr val="dk1"/>
                </a:solidFill>
              </a:rPr>
              <a:t>IkutProgramLOP</a:t>
            </a:r>
            <a:r>
              <a:rPr lang="en-US" sz="1400" dirty="0">
                <a:solidFill>
                  <a:schemeClr val="dk1"/>
                </a:solidFill>
              </a:rPr>
              <a:t>’.</a:t>
            </a:r>
          </a:p>
          <a:p>
            <a:pPr lvl="0" indent="-323850">
              <a:lnSpc>
                <a:spcPct val="105000"/>
              </a:lnSpc>
              <a:buClr>
                <a:schemeClr val="dk1"/>
              </a:buClr>
              <a:buSzPts val="1500"/>
            </a:pPr>
            <a:endParaRPr lang="en-US" sz="1400" dirty="0">
              <a:solidFill>
                <a:schemeClr val="dk1"/>
              </a:solidFill>
            </a:endParaRPr>
          </a:p>
        </p:txBody>
      </p:sp>
      <p:sp>
        <p:nvSpPr>
          <p:cNvPr id="10" name="Google Shape;115;p27">
            <a:extLst>
              <a:ext uri="{FF2B5EF4-FFF2-40B4-BE49-F238E27FC236}">
                <a16:creationId xmlns:a16="http://schemas.microsoft.com/office/drawing/2014/main" id="{37CB8816-FB87-4D03-9DFD-4201038BFA04}"/>
              </a:ext>
            </a:extLst>
          </p:cNvPr>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dirty="0">
                <a:solidFill>
                  <a:srgbClr val="000000"/>
                </a:solidFill>
              </a:rPr>
              <a:t>Untuk selengkapnya, dapat melihat </a:t>
            </a:r>
            <a:r>
              <a:rPr lang="en" sz="1100" dirty="0">
                <a:solidFill>
                  <a:srgbClr val="000000"/>
                </a:solidFill>
                <a:hlinkClick r:id="rId3"/>
              </a:rPr>
              <a:t>jupyter notebook </a:t>
            </a:r>
            <a:r>
              <a:rPr lang="en" sz="1100" dirty="0">
                <a:hlinkClick r:id="rId3"/>
              </a:rPr>
              <a:t>disini</a:t>
            </a:r>
            <a:endParaRPr sz="1100" dirty="0">
              <a:solidFill>
                <a:srgbClr val="000000"/>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7"/>
          <p:cNvSpPr txBox="1">
            <a:spLocks noGrp="1"/>
          </p:cNvSpPr>
          <p:nvPr>
            <p:ph type="title"/>
          </p:nvPr>
        </p:nvSpPr>
        <p:spPr>
          <a:xfrm>
            <a:off x="0" y="-12175"/>
            <a:ext cx="7866000" cy="572700"/>
          </a:xfrm>
          <a:prstGeom prst="rect">
            <a:avLst/>
          </a:prstGeom>
          <a:noFill/>
          <a:ln>
            <a:noFill/>
          </a:ln>
        </p:spPr>
        <p:txBody>
          <a:bodyPr spcFirstLastPara="1" wrap="square" lIns="91425" tIns="91425" rIns="91425" bIns="91425" anchor="t" anchorCtr="0">
            <a:noAutofit/>
          </a:bodyPr>
          <a:lstStyle/>
          <a:p>
            <a:pPr>
              <a:buSzPts val="990"/>
            </a:pPr>
            <a:r>
              <a:rPr lang="en-US" sz="1798" b="1" dirty="0">
                <a:latin typeface="Roboto"/>
                <a:ea typeface="Roboto"/>
              </a:rPr>
              <a:t>Annual Report on Employee Number Changes</a:t>
            </a:r>
          </a:p>
        </p:txBody>
      </p:sp>
      <p:sp>
        <p:nvSpPr>
          <p:cNvPr id="12" name="Google Shape;114;p27">
            <a:extLst>
              <a:ext uri="{FF2B5EF4-FFF2-40B4-BE49-F238E27FC236}">
                <a16:creationId xmlns:a16="http://schemas.microsoft.com/office/drawing/2014/main" id="{D01DF4CA-DA3B-46E5-B021-98BAB8A30358}"/>
              </a:ext>
            </a:extLst>
          </p:cNvPr>
          <p:cNvSpPr txBox="1">
            <a:spLocks/>
          </p:cNvSpPr>
          <p:nvPr/>
        </p:nvSpPr>
        <p:spPr>
          <a:xfrm>
            <a:off x="901700" y="2844994"/>
            <a:ext cx="7353300" cy="2000056"/>
          </a:xfrm>
          <a:prstGeom prst="rect">
            <a:avLst/>
          </a:prstGeom>
          <a:noFill/>
          <a:ln>
            <a:noFill/>
          </a:ln>
        </p:spPr>
        <p:txBody>
          <a:bodyPr spcFirstLastPara="1" wrap="square" lIns="91425" tIns="91425" rIns="91425" bIns="91425" anchor="t" anchorCtr="0">
            <a:normAutofit fontScale="85000" lnSpcReduction="20000"/>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33350" indent="0">
              <a:lnSpc>
                <a:spcPct val="100000"/>
              </a:lnSpc>
              <a:buClr>
                <a:schemeClr val="dk1"/>
              </a:buClr>
              <a:buSzPts val="1500"/>
              <a:buNone/>
            </a:pPr>
            <a:r>
              <a:rPr lang="en-US" sz="1200" dirty="0" err="1">
                <a:solidFill>
                  <a:schemeClr val="dk1"/>
                </a:solidFill>
              </a:rPr>
              <a:t>Berdasarkan</a:t>
            </a:r>
            <a:r>
              <a:rPr lang="en-US" sz="1200" dirty="0">
                <a:solidFill>
                  <a:schemeClr val="dk1"/>
                </a:solidFill>
              </a:rPr>
              <a:t> </a:t>
            </a:r>
            <a:r>
              <a:rPr lang="en-US" sz="1200" dirty="0" err="1">
                <a:solidFill>
                  <a:schemeClr val="dk1"/>
                </a:solidFill>
              </a:rPr>
              <a:t>visualisasi</a:t>
            </a:r>
            <a:r>
              <a:rPr lang="en-US" sz="1200" dirty="0">
                <a:solidFill>
                  <a:schemeClr val="dk1"/>
                </a:solidFill>
              </a:rPr>
              <a:t> ini, dapat </a:t>
            </a:r>
            <a:r>
              <a:rPr lang="en-US" sz="1200" dirty="0" err="1">
                <a:solidFill>
                  <a:schemeClr val="dk1"/>
                </a:solidFill>
              </a:rPr>
              <a:t>disimpulkan</a:t>
            </a:r>
            <a:r>
              <a:rPr lang="en-US" sz="1200" dirty="0">
                <a:solidFill>
                  <a:schemeClr val="dk1"/>
                </a:solidFill>
              </a:rPr>
              <a:t> </a:t>
            </a:r>
            <a:r>
              <a:rPr lang="en-US" sz="1200" dirty="0" err="1">
                <a:solidFill>
                  <a:schemeClr val="dk1"/>
                </a:solidFill>
              </a:rPr>
              <a:t>bahwa</a:t>
            </a:r>
            <a:r>
              <a:rPr lang="en-US" sz="1200" dirty="0">
                <a:solidFill>
                  <a:schemeClr val="dk1"/>
                </a:solidFill>
              </a:rPr>
              <a:t> </a:t>
            </a:r>
            <a:r>
              <a:rPr lang="en-US" sz="1200" dirty="0" err="1">
                <a:solidFill>
                  <a:schemeClr val="dk1"/>
                </a:solidFill>
              </a:rPr>
              <a:t>kondisi</a:t>
            </a:r>
            <a:r>
              <a:rPr lang="en-US" sz="1200" dirty="0">
                <a:solidFill>
                  <a:schemeClr val="dk1"/>
                </a:solidFill>
              </a:rPr>
              <a:t> </a:t>
            </a:r>
            <a:r>
              <a:rPr lang="en-US" sz="1200" dirty="0" err="1">
                <a:solidFill>
                  <a:schemeClr val="dk1"/>
                </a:solidFill>
              </a:rPr>
              <a:t>perusahaan</a:t>
            </a:r>
            <a:r>
              <a:rPr lang="en-US" sz="1200" dirty="0">
                <a:solidFill>
                  <a:schemeClr val="dk1"/>
                </a:solidFill>
              </a:rPr>
              <a:t> </a:t>
            </a:r>
            <a:r>
              <a:rPr lang="en-US" sz="1200" dirty="0" err="1">
                <a:solidFill>
                  <a:schemeClr val="dk1"/>
                </a:solidFill>
              </a:rPr>
              <a:t>mengalami</a:t>
            </a:r>
            <a:r>
              <a:rPr lang="en-US" sz="1200" dirty="0">
                <a:solidFill>
                  <a:schemeClr val="dk1"/>
                </a:solidFill>
              </a:rPr>
              <a:t> beberapa </a:t>
            </a:r>
            <a:r>
              <a:rPr lang="en-US" sz="1200" dirty="0" err="1">
                <a:solidFill>
                  <a:schemeClr val="dk1"/>
                </a:solidFill>
              </a:rPr>
              <a:t>fase</a:t>
            </a:r>
            <a:r>
              <a:rPr lang="en-US" sz="1200" dirty="0">
                <a:solidFill>
                  <a:schemeClr val="dk1"/>
                </a:solidFill>
              </a:rPr>
              <a:t>, </a:t>
            </a:r>
            <a:r>
              <a:rPr lang="en-US" sz="1200" dirty="0" err="1">
                <a:solidFill>
                  <a:schemeClr val="dk1"/>
                </a:solidFill>
              </a:rPr>
              <a:t>yaitu</a:t>
            </a:r>
            <a:r>
              <a:rPr lang="en-US" sz="1200" dirty="0">
                <a:solidFill>
                  <a:schemeClr val="dk1"/>
                </a:solidFill>
              </a:rPr>
              <a:t> sebagai berikut.</a:t>
            </a:r>
          </a:p>
          <a:p>
            <a:pPr marL="133350" indent="0">
              <a:lnSpc>
                <a:spcPct val="100000"/>
              </a:lnSpc>
              <a:buClr>
                <a:schemeClr val="dk1"/>
              </a:buClr>
              <a:buSzPts val="1500"/>
              <a:buNone/>
            </a:pPr>
            <a:endParaRPr lang="en-US" sz="1200" dirty="0">
              <a:solidFill>
                <a:schemeClr val="dk1"/>
              </a:solidFill>
            </a:endParaRPr>
          </a:p>
          <a:p>
            <a:pPr marL="419100" indent="-285750">
              <a:lnSpc>
                <a:spcPct val="100000"/>
              </a:lnSpc>
              <a:buClr>
                <a:schemeClr val="dk1"/>
              </a:buClr>
              <a:buSzPts val="1500"/>
            </a:pPr>
            <a:r>
              <a:rPr lang="en-US" sz="1200" dirty="0" err="1">
                <a:solidFill>
                  <a:schemeClr val="dk1"/>
                </a:solidFill>
              </a:rPr>
              <a:t>Fase</a:t>
            </a:r>
            <a:r>
              <a:rPr lang="en-US" sz="1200" dirty="0">
                <a:solidFill>
                  <a:schemeClr val="dk1"/>
                </a:solidFill>
              </a:rPr>
              <a:t> </a:t>
            </a:r>
            <a:r>
              <a:rPr lang="en-US" sz="1200" dirty="0" err="1">
                <a:solidFill>
                  <a:schemeClr val="dk1"/>
                </a:solidFill>
              </a:rPr>
              <a:t>Kenaikan</a:t>
            </a:r>
            <a:r>
              <a:rPr lang="en-US" sz="1200" dirty="0">
                <a:solidFill>
                  <a:schemeClr val="dk1"/>
                </a:solidFill>
              </a:rPr>
              <a:t> </a:t>
            </a:r>
            <a:r>
              <a:rPr lang="en-US" sz="1200" dirty="0" err="1">
                <a:solidFill>
                  <a:schemeClr val="dk1"/>
                </a:solidFill>
              </a:rPr>
              <a:t>Tajam</a:t>
            </a:r>
            <a:r>
              <a:rPr lang="en-US" sz="1200" dirty="0">
                <a:solidFill>
                  <a:schemeClr val="dk1"/>
                </a:solidFill>
              </a:rPr>
              <a:t>, pada tahun 2011-2012 </a:t>
            </a:r>
            <a:r>
              <a:rPr lang="en-US" sz="1200" dirty="0" err="1">
                <a:solidFill>
                  <a:schemeClr val="dk1"/>
                </a:solidFill>
              </a:rPr>
              <a:t>terdapat</a:t>
            </a:r>
            <a:r>
              <a:rPr lang="en-US" sz="1200" dirty="0">
                <a:solidFill>
                  <a:schemeClr val="dk1"/>
                </a:solidFill>
              </a:rPr>
              <a:t> </a:t>
            </a:r>
            <a:r>
              <a:rPr lang="en-US" sz="1200" dirty="0" err="1">
                <a:solidFill>
                  <a:schemeClr val="dk1"/>
                </a:solidFill>
              </a:rPr>
              <a:t>kenaikan</a:t>
            </a:r>
            <a:r>
              <a:rPr lang="en-US" sz="1200" dirty="0">
                <a:solidFill>
                  <a:schemeClr val="dk1"/>
                </a:solidFill>
              </a:rPr>
              <a:t> yang </a:t>
            </a:r>
            <a:r>
              <a:rPr lang="en-US" sz="1200" dirty="0" err="1">
                <a:solidFill>
                  <a:schemeClr val="dk1"/>
                </a:solidFill>
              </a:rPr>
              <a:t>signifikan</a:t>
            </a:r>
            <a:r>
              <a:rPr lang="en-US" sz="1200" dirty="0">
                <a:solidFill>
                  <a:schemeClr val="dk1"/>
                </a:solidFill>
              </a:rPr>
              <a:t> pada </a:t>
            </a:r>
            <a:r>
              <a:rPr lang="en-US" sz="1200" dirty="0" err="1">
                <a:solidFill>
                  <a:schemeClr val="dk1"/>
                </a:solidFill>
              </a:rPr>
              <a:t>jumlah</a:t>
            </a:r>
            <a:r>
              <a:rPr lang="en-US" sz="1200" dirty="0">
                <a:solidFill>
                  <a:schemeClr val="dk1"/>
                </a:solidFill>
              </a:rPr>
              <a:t> </a:t>
            </a:r>
            <a:r>
              <a:rPr lang="en-US" sz="1200" dirty="0" err="1">
                <a:solidFill>
                  <a:schemeClr val="dk1"/>
                </a:solidFill>
              </a:rPr>
              <a:t>karyawan</a:t>
            </a:r>
            <a:r>
              <a:rPr lang="en-US" sz="1200" dirty="0">
                <a:solidFill>
                  <a:schemeClr val="dk1"/>
                </a:solidFill>
              </a:rPr>
              <a:t>. </a:t>
            </a:r>
            <a:r>
              <a:rPr lang="en-US" sz="1200" dirty="0" err="1">
                <a:solidFill>
                  <a:schemeClr val="dk1"/>
                </a:solidFill>
              </a:rPr>
              <a:t>Peningkatan</a:t>
            </a:r>
            <a:r>
              <a:rPr lang="en-US" sz="1200" dirty="0">
                <a:solidFill>
                  <a:schemeClr val="dk1"/>
                </a:solidFill>
              </a:rPr>
              <a:t> ini mungkin disebabkan oleh </a:t>
            </a:r>
            <a:r>
              <a:rPr lang="en-US" sz="1200" dirty="0" err="1">
                <a:solidFill>
                  <a:schemeClr val="dk1"/>
                </a:solidFill>
              </a:rPr>
              <a:t>ekspansi</a:t>
            </a:r>
            <a:r>
              <a:rPr lang="en-US" sz="1200" dirty="0">
                <a:solidFill>
                  <a:schemeClr val="dk1"/>
                </a:solidFill>
              </a:rPr>
              <a:t> </a:t>
            </a:r>
            <a:r>
              <a:rPr lang="en-US" sz="1200" dirty="0" err="1">
                <a:solidFill>
                  <a:schemeClr val="dk1"/>
                </a:solidFill>
              </a:rPr>
              <a:t>perusahaan</a:t>
            </a:r>
            <a:r>
              <a:rPr lang="en-US" sz="1200" dirty="0">
                <a:solidFill>
                  <a:schemeClr val="dk1"/>
                </a:solidFill>
              </a:rPr>
              <a:t> </a:t>
            </a:r>
            <a:r>
              <a:rPr lang="en-US" sz="1200" dirty="0" err="1">
                <a:solidFill>
                  <a:schemeClr val="dk1"/>
                </a:solidFill>
              </a:rPr>
              <a:t>atau</a:t>
            </a:r>
            <a:r>
              <a:rPr lang="en-US" sz="1200" dirty="0">
                <a:solidFill>
                  <a:schemeClr val="dk1"/>
                </a:solidFill>
              </a:rPr>
              <a:t> </a:t>
            </a:r>
            <a:r>
              <a:rPr lang="en-US" sz="1200" dirty="0" err="1">
                <a:solidFill>
                  <a:schemeClr val="dk1"/>
                </a:solidFill>
              </a:rPr>
              <a:t>kebutuhan</a:t>
            </a:r>
            <a:r>
              <a:rPr lang="en-US" sz="1200" dirty="0">
                <a:solidFill>
                  <a:schemeClr val="dk1"/>
                </a:solidFill>
              </a:rPr>
              <a:t> </a:t>
            </a:r>
            <a:r>
              <a:rPr lang="en-US" sz="1200" dirty="0" err="1">
                <a:solidFill>
                  <a:schemeClr val="dk1"/>
                </a:solidFill>
              </a:rPr>
              <a:t>operasional</a:t>
            </a:r>
            <a:r>
              <a:rPr lang="en-US" sz="1200" dirty="0">
                <a:solidFill>
                  <a:schemeClr val="dk1"/>
                </a:solidFill>
              </a:rPr>
              <a:t> yang lebih </a:t>
            </a:r>
            <a:r>
              <a:rPr lang="en-US" sz="1200" dirty="0" err="1">
                <a:solidFill>
                  <a:schemeClr val="dk1"/>
                </a:solidFill>
              </a:rPr>
              <a:t>tinggi</a:t>
            </a:r>
            <a:r>
              <a:rPr lang="en-US" sz="1200" dirty="0">
                <a:solidFill>
                  <a:schemeClr val="dk1"/>
                </a:solidFill>
              </a:rPr>
              <a:t>, yang </a:t>
            </a:r>
            <a:r>
              <a:rPr lang="en-US" sz="1200" dirty="0" err="1">
                <a:solidFill>
                  <a:schemeClr val="dk1"/>
                </a:solidFill>
              </a:rPr>
              <a:t>memerlukan</a:t>
            </a:r>
            <a:r>
              <a:rPr lang="en-US" sz="1200" dirty="0">
                <a:solidFill>
                  <a:schemeClr val="dk1"/>
                </a:solidFill>
              </a:rPr>
              <a:t> </a:t>
            </a:r>
            <a:r>
              <a:rPr lang="en-US" sz="1200" dirty="0" err="1">
                <a:solidFill>
                  <a:schemeClr val="dk1"/>
                </a:solidFill>
              </a:rPr>
              <a:t>banyak</a:t>
            </a:r>
            <a:r>
              <a:rPr lang="en-US" sz="1200" dirty="0">
                <a:solidFill>
                  <a:schemeClr val="dk1"/>
                </a:solidFill>
              </a:rPr>
              <a:t> </a:t>
            </a:r>
            <a:r>
              <a:rPr lang="en-US" sz="1200" dirty="0" err="1">
                <a:solidFill>
                  <a:schemeClr val="dk1"/>
                </a:solidFill>
              </a:rPr>
              <a:t>karyawan</a:t>
            </a:r>
            <a:r>
              <a:rPr lang="en-US" sz="1200" dirty="0">
                <a:solidFill>
                  <a:schemeClr val="dk1"/>
                </a:solidFill>
              </a:rPr>
              <a:t> </a:t>
            </a:r>
            <a:r>
              <a:rPr lang="en-US" sz="1200" dirty="0" err="1">
                <a:solidFill>
                  <a:schemeClr val="dk1"/>
                </a:solidFill>
              </a:rPr>
              <a:t>tambahan</a:t>
            </a:r>
            <a:r>
              <a:rPr lang="en-US" sz="1200" dirty="0">
                <a:solidFill>
                  <a:schemeClr val="dk1"/>
                </a:solidFill>
              </a:rPr>
              <a:t>.</a:t>
            </a:r>
          </a:p>
          <a:p>
            <a:pPr marL="419100" indent="-285750">
              <a:lnSpc>
                <a:spcPct val="100000"/>
              </a:lnSpc>
              <a:buClr>
                <a:schemeClr val="dk1"/>
              </a:buClr>
              <a:buSzPts val="1500"/>
            </a:pPr>
            <a:endParaRPr lang="en-US" sz="1200" dirty="0">
              <a:solidFill>
                <a:schemeClr val="dk1"/>
              </a:solidFill>
            </a:endParaRPr>
          </a:p>
          <a:p>
            <a:pPr marL="419100" indent="-285750">
              <a:lnSpc>
                <a:spcPct val="100000"/>
              </a:lnSpc>
              <a:buClr>
                <a:schemeClr val="dk1"/>
              </a:buClr>
              <a:buSzPts val="1500"/>
            </a:pPr>
            <a:r>
              <a:rPr lang="en-US" sz="1200" dirty="0" err="1">
                <a:solidFill>
                  <a:schemeClr val="dk1"/>
                </a:solidFill>
              </a:rPr>
              <a:t>Fase</a:t>
            </a:r>
            <a:r>
              <a:rPr lang="en-US" sz="1200" dirty="0">
                <a:solidFill>
                  <a:schemeClr val="dk1"/>
                </a:solidFill>
              </a:rPr>
              <a:t> </a:t>
            </a:r>
            <a:r>
              <a:rPr lang="en-US" sz="1200" dirty="0" err="1">
                <a:solidFill>
                  <a:schemeClr val="dk1"/>
                </a:solidFill>
              </a:rPr>
              <a:t>Periode</a:t>
            </a:r>
            <a:r>
              <a:rPr lang="en-US" sz="1200" dirty="0">
                <a:solidFill>
                  <a:schemeClr val="dk1"/>
                </a:solidFill>
              </a:rPr>
              <a:t> Stabil, pada tahun 2013-2015, </a:t>
            </a:r>
            <a:r>
              <a:rPr lang="en-US" sz="1200" dirty="0" err="1">
                <a:solidFill>
                  <a:schemeClr val="dk1"/>
                </a:solidFill>
              </a:rPr>
              <a:t>jumlah</a:t>
            </a:r>
            <a:r>
              <a:rPr lang="en-US" sz="1200" dirty="0">
                <a:solidFill>
                  <a:schemeClr val="dk1"/>
                </a:solidFill>
              </a:rPr>
              <a:t> </a:t>
            </a:r>
            <a:r>
              <a:rPr lang="en-US" sz="1200" dirty="0" err="1">
                <a:solidFill>
                  <a:schemeClr val="dk1"/>
                </a:solidFill>
              </a:rPr>
              <a:t>karyawan</a:t>
            </a:r>
            <a:r>
              <a:rPr lang="en-US" sz="1200" dirty="0">
                <a:solidFill>
                  <a:schemeClr val="dk1"/>
                </a:solidFill>
              </a:rPr>
              <a:t> </a:t>
            </a:r>
            <a:r>
              <a:rPr lang="en-US" sz="1200" dirty="0" err="1">
                <a:solidFill>
                  <a:schemeClr val="dk1"/>
                </a:solidFill>
              </a:rPr>
              <a:t>masih</a:t>
            </a:r>
            <a:r>
              <a:rPr lang="en-US" sz="1200" dirty="0">
                <a:solidFill>
                  <a:schemeClr val="dk1"/>
                </a:solidFill>
              </a:rPr>
              <a:t> </a:t>
            </a:r>
            <a:r>
              <a:rPr lang="en-US" sz="1200" dirty="0" err="1">
                <a:solidFill>
                  <a:schemeClr val="dk1"/>
                </a:solidFill>
              </a:rPr>
              <a:t>mengalami</a:t>
            </a:r>
            <a:r>
              <a:rPr lang="en-US" sz="1200" dirty="0">
                <a:solidFill>
                  <a:schemeClr val="dk1"/>
                </a:solidFill>
              </a:rPr>
              <a:t> </a:t>
            </a:r>
            <a:r>
              <a:rPr lang="en-US" sz="1200" dirty="0" err="1">
                <a:solidFill>
                  <a:schemeClr val="dk1"/>
                </a:solidFill>
              </a:rPr>
              <a:t>kenaikan</a:t>
            </a:r>
            <a:r>
              <a:rPr lang="en-US" sz="1200" dirty="0">
                <a:solidFill>
                  <a:schemeClr val="dk1"/>
                </a:solidFill>
              </a:rPr>
              <a:t>, </a:t>
            </a:r>
            <a:r>
              <a:rPr lang="en-US" sz="1200" dirty="0" err="1">
                <a:solidFill>
                  <a:schemeClr val="dk1"/>
                </a:solidFill>
              </a:rPr>
              <a:t>namun</a:t>
            </a:r>
            <a:r>
              <a:rPr lang="en-US" sz="1200" dirty="0">
                <a:solidFill>
                  <a:schemeClr val="dk1"/>
                </a:solidFill>
              </a:rPr>
              <a:t> </a:t>
            </a:r>
            <a:r>
              <a:rPr lang="en-US" sz="1200" dirty="0" err="1">
                <a:solidFill>
                  <a:schemeClr val="dk1"/>
                </a:solidFill>
              </a:rPr>
              <a:t>kenaikannya</a:t>
            </a:r>
            <a:r>
              <a:rPr lang="en-US" sz="1200" dirty="0">
                <a:solidFill>
                  <a:schemeClr val="dk1"/>
                </a:solidFill>
              </a:rPr>
              <a:t> lebih </a:t>
            </a:r>
            <a:r>
              <a:rPr lang="en-US" sz="1200" dirty="0" err="1">
                <a:solidFill>
                  <a:schemeClr val="dk1"/>
                </a:solidFill>
              </a:rPr>
              <a:t>stabil</a:t>
            </a:r>
            <a:r>
              <a:rPr lang="en-US" sz="1200" dirty="0">
                <a:solidFill>
                  <a:schemeClr val="dk1"/>
                </a:solidFill>
              </a:rPr>
              <a:t>. Ini </a:t>
            </a:r>
            <a:r>
              <a:rPr lang="en-US" sz="1200" dirty="0" err="1">
                <a:solidFill>
                  <a:schemeClr val="dk1"/>
                </a:solidFill>
              </a:rPr>
              <a:t>menunjukkan</a:t>
            </a:r>
            <a:r>
              <a:rPr lang="en-US" sz="1200" dirty="0">
                <a:solidFill>
                  <a:schemeClr val="dk1"/>
                </a:solidFill>
              </a:rPr>
              <a:t> </a:t>
            </a:r>
            <a:r>
              <a:rPr lang="en-US" sz="1200" dirty="0" err="1">
                <a:solidFill>
                  <a:schemeClr val="dk1"/>
                </a:solidFill>
              </a:rPr>
              <a:t>stabilitas</a:t>
            </a:r>
            <a:r>
              <a:rPr lang="en-US" sz="1200" dirty="0">
                <a:solidFill>
                  <a:schemeClr val="dk1"/>
                </a:solidFill>
              </a:rPr>
              <a:t> </a:t>
            </a:r>
            <a:r>
              <a:rPr lang="en-US" sz="1200" dirty="0" err="1">
                <a:solidFill>
                  <a:schemeClr val="dk1"/>
                </a:solidFill>
              </a:rPr>
              <a:t>perusahaan</a:t>
            </a:r>
            <a:r>
              <a:rPr lang="en-US" sz="1200" dirty="0">
                <a:solidFill>
                  <a:schemeClr val="dk1"/>
                </a:solidFill>
              </a:rPr>
              <a:t>, di mana </a:t>
            </a:r>
            <a:r>
              <a:rPr lang="en-US" sz="1200" dirty="0" err="1">
                <a:solidFill>
                  <a:schemeClr val="dk1"/>
                </a:solidFill>
              </a:rPr>
              <a:t>pertumbuhan</a:t>
            </a:r>
            <a:r>
              <a:rPr lang="en-US" sz="1200" dirty="0">
                <a:solidFill>
                  <a:schemeClr val="dk1"/>
                </a:solidFill>
              </a:rPr>
              <a:t> </a:t>
            </a:r>
            <a:r>
              <a:rPr lang="en-US" sz="1200" dirty="0" err="1">
                <a:solidFill>
                  <a:schemeClr val="dk1"/>
                </a:solidFill>
              </a:rPr>
              <a:t>karyawan</a:t>
            </a:r>
            <a:r>
              <a:rPr lang="en-US" sz="1200" dirty="0">
                <a:solidFill>
                  <a:schemeClr val="dk1"/>
                </a:solidFill>
              </a:rPr>
              <a:t> </a:t>
            </a:r>
            <a:r>
              <a:rPr lang="en-US" sz="1200" dirty="0" err="1">
                <a:solidFill>
                  <a:schemeClr val="dk1"/>
                </a:solidFill>
              </a:rPr>
              <a:t>masih</a:t>
            </a:r>
            <a:r>
              <a:rPr lang="en-US" sz="1200" dirty="0">
                <a:solidFill>
                  <a:schemeClr val="dk1"/>
                </a:solidFill>
              </a:rPr>
              <a:t> </a:t>
            </a:r>
            <a:r>
              <a:rPr lang="en-US" sz="1200" dirty="0" err="1">
                <a:solidFill>
                  <a:schemeClr val="dk1"/>
                </a:solidFill>
              </a:rPr>
              <a:t>terjaga</a:t>
            </a:r>
            <a:r>
              <a:rPr lang="en-US" sz="1200" dirty="0">
                <a:solidFill>
                  <a:schemeClr val="dk1"/>
                </a:solidFill>
              </a:rPr>
              <a:t> </a:t>
            </a:r>
            <a:r>
              <a:rPr lang="en-US" sz="1200" dirty="0" err="1">
                <a:solidFill>
                  <a:schemeClr val="dk1"/>
                </a:solidFill>
              </a:rPr>
              <a:t>meskipun</a:t>
            </a:r>
            <a:r>
              <a:rPr lang="en-US" sz="1200" dirty="0">
                <a:solidFill>
                  <a:schemeClr val="dk1"/>
                </a:solidFill>
              </a:rPr>
              <a:t> </a:t>
            </a:r>
            <a:r>
              <a:rPr lang="en-US" sz="1200" dirty="0" err="1">
                <a:solidFill>
                  <a:schemeClr val="dk1"/>
                </a:solidFill>
              </a:rPr>
              <a:t>tidak</a:t>
            </a:r>
            <a:r>
              <a:rPr lang="en-US" sz="1200" dirty="0">
                <a:solidFill>
                  <a:schemeClr val="dk1"/>
                </a:solidFill>
              </a:rPr>
              <a:t> </a:t>
            </a:r>
            <a:r>
              <a:rPr lang="en-US" sz="1200" dirty="0" err="1">
                <a:solidFill>
                  <a:schemeClr val="dk1"/>
                </a:solidFill>
              </a:rPr>
              <a:t>sebesar</a:t>
            </a:r>
            <a:r>
              <a:rPr lang="en-US" sz="1200" dirty="0">
                <a:solidFill>
                  <a:schemeClr val="dk1"/>
                </a:solidFill>
              </a:rPr>
              <a:t> tahun-tahun </a:t>
            </a:r>
            <a:r>
              <a:rPr lang="en-US" sz="1200" dirty="0" err="1">
                <a:solidFill>
                  <a:schemeClr val="dk1"/>
                </a:solidFill>
              </a:rPr>
              <a:t>sebelumnya</a:t>
            </a:r>
            <a:r>
              <a:rPr lang="en-US" sz="1200" dirty="0">
                <a:solidFill>
                  <a:schemeClr val="dk1"/>
                </a:solidFill>
              </a:rPr>
              <a:t>.</a:t>
            </a:r>
          </a:p>
          <a:p>
            <a:pPr marL="419100" indent="-285750">
              <a:lnSpc>
                <a:spcPct val="100000"/>
              </a:lnSpc>
              <a:buClr>
                <a:schemeClr val="dk1"/>
              </a:buClr>
              <a:buSzPts val="1500"/>
            </a:pPr>
            <a:endParaRPr lang="en-US" sz="1200" dirty="0">
              <a:solidFill>
                <a:schemeClr val="dk1"/>
              </a:solidFill>
            </a:endParaRPr>
          </a:p>
          <a:p>
            <a:pPr marL="419100" indent="-285750">
              <a:lnSpc>
                <a:spcPct val="100000"/>
              </a:lnSpc>
              <a:buClr>
                <a:schemeClr val="dk1"/>
              </a:buClr>
              <a:buSzPts val="1500"/>
            </a:pPr>
            <a:r>
              <a:rPr lang="en-US" sz="1200" dirty="0" err="1">
                <a:solidFill>
                  <a:schemeClr val="dk1"/>
                </a:solidFill>
              </a:rPr>
              <a:t>Fase</a:t>
            </a:r>
            <a:r>
              <a:rPr lang="en-US" sz="1200" dirty="0">
                <a:solidFill>
                  <a:schemeClr val="dk1"/>
                </a:solidFill>
              </a:rPr>
              <a:t> </a:t>
            </a:r>
            <a:r>
              <a:rPr lang="en-US" sz="1200" dirty="0" err="1">
                <a:solidFill>
                  <a:schemeClr val="dk1"/>
                </a:solidFill>
              </a:rPr>
              <a:t>Penurunan</a:t>
            </a:r>
            <a:r>
              <a:rPr lang="en-US" sz="1200" dirty="0">
                <a:solidFill>
                  <a:schemeClr val="dk1"/>
                </a:solidFill>
              </a:rPr>
              <a:t>, pada tahun 2016-2020 </a:t>
            </a:r>
            <a:r>
              <a:rPr lang="en-US" sz="1200" dirty="0" err="1">
                <a:solidFill>
                  <a:schemeClr val="dk1"/>
                </a:solidFill>
              </a:rPr>
              <a:t>terjadi</a:t>
            </a:r>
            <a:r>
              <a:rPr lang="en-US" sz="1200" dirty="0">
                <a:solidFill>
                  <a:schemeClr val="dk1"/>
                </a:solidFill>
              </a:rPr>
              <a:t> </a:t>
            </a:r>
            <a:r>
              <a:rPr lang="en-US" sz="1200" dirty="0" err="1">
                <a:solidFill>
                  <a:schemeClr val="dk1"/>
                </a:solidFill>
              </a:rPr>
              <a:t>penurunan</a:t>
            </a:r>
            <a:r>
              <a:rPr lang="en-US" sz="1200" dirty="0">
                <a:solidFill>
                  <a:schemeClr val="dk1"/>
                </a:solidFill>
              </a:rPr>
              <a:t> </a:t>
            </a:r>
            <a:r>
              <a:rPr lang="en-US" sz="1200" dirty="0" err="1">
                <a:solidFill>
                  <a:schemeClr val="dk1"/>
                </a:solidFill>
              </a:rPr>
              <a:t>jumlah</a:t>
            </a:r>
            <a:r>
              <a:rPr lang="en-US" sz="1200" dirty="0">
                <a:solidFill>
                  <a:schemeClr val="dk1"/>
                </a:solidFill>
              </a:rPr>
              <a:t> </a:t>
            </a:r>
            <a:r>
              <a:rPr lang="en-US" sz="1200" dirty="0" err="1">
                <a:solidFill>
                  <a:schemeClr val="dk1"/>
                </a:solidFill>
              </a:rPr>
              <a:t>karyawan</a:t>
            </a:r>
            <a:r>
              <a:rPr lang="en-US" sz="1200" dirty="0">
                <a:solidFill>
                  <a:schemeClr val="dk1"/>
                </a:solidFill>
              </a:rPr>
              <a:t> yang </a:t>
            </a:r>
            <a:r>
              <a:rPr lang="en-US" sz="1200" dirty="0" err="1">
                <a:solidFill>
                  <a:schemeClr val="dk1"/>
                </a:solidFill>
              </a:rPr>
              <a:t>cukup</a:t>
            </a:r>
            <a:r>
              <a:rPr lang="en-US" sz="1200" dirty="0">
                <a:solidFill>
                  <a:schemeClr val="dk1"/>
                </a:solidFill>
              </a:rPr>
              <a:t> besar, </a:t>
            </a:r>
            <a:r>
              <a:rPr lang="en-US" sz="1200" dirty="0" err="1">
                <a:solidFill>
                  <a:schemeClr val="dk1"/>
                </a:solidFill>
              </a:rPr>
              <a:t>terutama</a:t>
            </a:r>
            <a:r>
              <a:rPr lang="en-US" sz="1200" dirty="0">
                <a:solidFill>
                  <a:schemeClr val="dk1"/>
                </a:solidFill>
              </a:rPr>
              <a:t> pada tahun 2017. Hal ini </a:t>
            </a:r>
            <a:r>
              <a:rPr lang="en-US" sz="1200" dirty="0" err="1">
                <a:solidFill>
                  <a:schemeClr val="dk1"/>
                </a:solidFill>
              </a:rPr>
              <a:t>menunjukkan</a:t>
            </a:r>
            <a:r>
              <a:rPr lang="en-US" sz="1200" dirty="0">
                <a:solidFill>
                  <a:schemeClr val="dk1"/>
                </a:solidFill>
              </a:rPr>
              <a:t> </a:t>
            </a:r>
            <a:r>
              <a:rPr lang="en-US" sz="1200" dirty="0" err="1">
                <a:solidFill>
                  <a:schemeClr val="dk1"/>
                </a:solidFill>
              </a:rPr>
              <a:t>adanya</a:t>
            </a:r>
            <a:r>
              <a:rPr lang="en-US" sz="1200" dirty="0">
                <a:solidFill>
                  <a:schemeClr val="dk1"/>
                </a:solidFill>
              </a:rPr>
              <a:t> permasalahan yang lebih </a:t>
            </a:r>
            <a:r>
              <a:rPr lang="en-US" sz="1200" dirty="0" err="1">
                <a:solidFill>
                  <a:schemeClr val="dk1"/>
                </a:solidFill>
              </a:rPr>
              <a:t>serius</a:t>
            </a:r>
            <a:r>
              <a:rPr lang="en-US" sz="1200" dirty="0">
                <a:solidFill>
                  <a:schemeClr val="dk1"/>
                </a:solidFill>
              </a:rPr>
              <a:t>, </a:t>
            </a:r>
            <a:r>
              <a:rPr lang="en-US" sz="1200" dirty="0" err="1">
                <a:solidFill>
                  <a:schemeClr val="dk1"/>
                </a:solidFill>
              </a:rPr>
              <a:t>seperti</a:t>
            </a:r>
            <a:r>
              <a:rPr lang="en-US" sz="1200" dirty="0">
                <a:solidFill>
                  <a:schemeClr val="dk1"/>
                </a:solidFill>
              </a:rPr>
              <a:t> </a:t>
            </a:r>
            <a:r>
              <a:rPr lang="en-US" sz="1200" dirty="0" err="1">
                <a:solidFill>
                  <a:schemeClr val="dk1"/>
                </a:solidFill>
              </a:rPr>
              <a:t>penurunan</a:t>
            </a:r>
            <a:r>
              <a:rPr lang="en-US" sz="1200" dirty="0">
                <a:solidFill>
                  <a:schemeClr val="dk1"/>
                </a:solidFill>
              </a:rPr>
              <a:t> </a:t>
            </a:r>
            <a:r>
              <a:rPr lang="en-US" sz="1200" dirty="0" err="1">
                <a:solidFill>
                  <a:schemeClr val="dk1"/>
                </a:solidFill>
              </a:rPr>
              <a:t>produktivitas</a:t>
            </a:r>
            <a:r>
              <a:rPr lang="en-US" sz="1200" dirty="0">
                <a:solidFill>
                  <a:schemeClr val="dk1"/>
                </a:solidFill>
              </a:rPr>
              <a:t>, </a:t>
            </a:r>
            <a:r>
              <a:rPr lang="en-US" sz="1200" dirty="0" err="1">
                <a:solidFill>
                  <a:schemeClr val="dk1"/>
                </a:solidFill>
              </a:rPr>
              <a:t>kepuasan</a:t>
            </a:r>
            <a:r>
              <a:rPr lang="en-US" sz="1200" dirty="0">
                <a:solidFill>
                  <a:schemeClr val="dk1"/>
                </a:solidFill>
              </a:rPr>
              <a:t> </a:t>
            </a:r>
            <a:r>
              <a:rPr lang="en-US" sz="1200" dirty="0" err="1">
                <a:solidFill>
                  <a:schemeClr val="dk1"/>
                </a:solidFill>
              </a:rPr>
              <a:t>kerja</a:t>
            </a:r>
            <a:r>
              <a:rPr lang="en-US" sz="1200" dirty="0">
                <a:solidFill>
                  <a:schemeClr val="dk1"/>
                </a:solidFill>
              </a:rPr>
              <a:t>, </a:t>
            </a:r>
            <a:r>
              <a:rPr lang="en-US" sz="1200" dirty="0" err="1">
                <a:solidFill>
                  <a:schemeClr val="dk1"/>
                </a:solidFill>
              </a:rPr>
              <a:t>atau</a:t>
            </a:r>
            <a:r>
              <a:rPr lang="en-US" sz="1200" dirty="0">
                <a:solidFill>
                  <a:schemeClr val="dk1"/>
                </a:solidFill>
              </a:rPr>
              <a:t> </a:t>
            </a:r>
            <a:r>
              <a:rPr lang="en-US" sz="1200" dirty="0" err="1">
                <a:solidFill>
                  <a:schemeClr val="dk1"/>
                </a:solidFill>
              </a:rPr>
              <a:t>faktor</a:t>
            </a:r>
            <a:r>
              <a:rPr lang="en-US" sz="1200" dirty="0">
                <a:solidFill>
                  <a:schemeClr val="dk1"/>
                </a:solidFill>
              </a:rPr>
              <a:t> </a:t>
            </a:r>
            <a:r>
              <a:rPr lang="en-US" sz="1200" dirty="0" err="1">
                <a:solidFill>
                  <a:schemeClr val="dk1"/>
                </a:solidFill>
              </a:rPr>
              <a:t>eksternal</a:t>
            </a:r>
            <a:r>
              <a:rPr lang="en-US" sz="1200" dirty="0">
                <a:solidFill>
                  <a:schemeClr val="dk1"/>
                </a:solidFill>
              </a:rPr>
              <a:t> yang </a:t>
            </a:r>
            <a:r>
              <a:rPr lang="en-US" sz="1200" dirty="0" err="1">
                <a:solidFill>
                  <a:schemeClr val="dk1"/>
                </a:solidFill>
              </a:rPr>
              <a:t>memengaruhi</a:t>
            </a:r>
            <a:r>
              <a:rPr lang="en-US" sz="1200" dirty="0">
                <a:solidFill>
                  <a:schemeClr val="dk1"/>
                </a:solidFill>
              </a:rPr>
              <a:t>. </a:t>
            </a:r>
            <a:r>
              <a:rPr lang="en-US" sz="1200" dirty="0" err="1">
                <a:solidFill>
                  <a:schemeClr val="dk1"/>
                </a:solidFill>
              </a:rPr>
              <a:t>Walaupun</a:t>
            </a:r>
            <a:r>
              <a:rPr lang="en-US" sz="1200" dirty="0">
                <a:solidFill>
                  <a:schemeClr val="dk1"/>
                </a:solidFill>
              </a:rPr>
              <a:t> pada tahun 2018-2020 </a:t>
            </a:r>
            <a:r>
              <a:rPr lang="en-US" sz="1200" dirty="0" err="1">
                <a:solidFill>
                  <a:schemeClr val="dk1"/>
                </a:solidFill>
              </a:rPr>
              <a:t>penurunannya</a:t>
            </a:r>
            <a:r>
              <a:rPr lang="en-US" sz="1200" dirty="0">
                <a:solidFill>
                  <a:schemeClr val="dk1"/>
                </a:solidFill>
              </a:rPr>
              <a:t> lebih </a:t>
            </a:r>
            <a:r>
              <a:rPr lang="en-US" sz="1200" dirty="0" err="1">
                <a:solidFill>
                  <a:schemeClr val="dk1"/>
                </a:solidFill>
              </a:rPr>
              <a:t>kecil</a:t>
            </a:r>
            <a:r>
              <a:rPr lang="en-US" sz="1200" dirty="0">
                <a:solidFill>
                  <a:schemeClr val="dk1"/>
                </a:solidFill>
              </a:rPr>
              <a:t>, </a:t>
            </a:r>
            <a:r>
              <a:rPr lang="en-US" sz="1200" dirty="0" err="1">
                <a:solidFill>
                  <a:schemeClr val="dk1"/>
                </a:solidFill>
              </a:rPr>
              <a:t>tetapi</a:t>
            </a:r>
            <a:r>
              <a:rPr lang="en-US" sz="1200" dirty="0">
                <a:solidFill>
                  <a:schemeClr val="dk1"/>
                </a:solidFill>
              </a:rPr>
              <a:t> tren ini </a:t>
            </a:r>
            <a:r>
              <a:rPr lang="en-US" sz="1200" dirty="0" err="1">
                <a:solidFill>
                  <a:schemeClr val="dk1"/>
                </a:solidFill>
              </a:rPr>
              <a:t>tetap</a:t>
            </a:r>
            <a:r>
              <a:rPr lang="en-US" sz="1200" dirty="0">
                <a:solidFill>
                  <a:schemeClr val="dk1"/>
                </a:solidFill>
              </a:rPr>
              <a:t> </a:t>
            </a:r>
            <a:r>
              <a:rPr lang="en-US" sz="1200" dirty="0" err="1">
                <a:solidFill>
                  <a:schemeClr val="dk1"/>
                </a:solidFill>
              </a:rPr>
              <a:t>menunjukkan</a:t>
            </a:r>
            <a:r>
              <a:rPr lang="en-US" sz="1200" dirty="0">
                <a:solidFill>
                  <a:schemeClr val="dk1"/>
                </a:solidFill>
              </a:rPr>
              <a:t> </a:t>
            </a:r>
            <a:r>
              <a:rPr lang="en-US" sz="1200" dirty="0" err="1">
                <a:solidFill>
                  <a:schemeClr val="dk1"/>
                </a:solidFill>
              </a:rPr>
              <a:t>arah</a:t>
            </a:r>
            <a:r>
              <a:rPr lang="en-US" sz="1200" dirty="0">
                <a:solidFill>
                  <a:schemeClr val="dk1"/>
                </a:solidFill>
              </a:rPr>
              <a:t> yang </a:t>
            </a:r>
            <a:r>
              <a:rPr lang="en-US" sz="1200" dirty="0" err="1">
                <a:solidFill>
                  <a:schemeClr val="dk1"/>
                </a:solidFill>
              </a:rPr>
              <a:t>mengkhawatirkan</a:t>
            </a:r>
            <a:r>
              <a:rPr lang="en-US" sz="1200" dirty="0">
                <a:solidFill>
                  <a:schemeClr val="dk1"/>
                </a:solidFill>
              </a:rPr>
              <a:t>.</a:t>
            </a:r>
          </a:p>
        </p:txBody>
      </p:sp>
      <p:pic>
        <p:nvPicPr>
          <p:cNvPr id="3" name="Picture 2">
            <a:extLst>
              <a:ext uri="{FF2B5EF4-FFF2-40B4-BE49-F238E27FC236}">
                <a16:creationId xmlns:a16="http://schemas.microsoft.com/office/drawing/2014/main" id="{E89F1C0F-D6DE-4CB5-B5DE-13AECDCDCA8B}"/>
              </a:ext>
            </a:extLst>
          </p:cNvPr>
          <p:cNvPicPr>
            <a:picLocks noChangeAspect="1"/>
          </p:cNvPicPr>
          <p:nvPr/>
        </p:nvPicPr>
        <p:blipFill>
          <a:blip r:embed="rId3"/>
          <a:stretch>
            <a:fillRect/>
          </a:stretch>
        </p:blipFill>
        <p:spPr>
          <a:xfrm>
            <a:off x="2363417" y="775242"/>
            <a:ext cx="4417166" cy="1960281"/>
          </a:xfrm>
          <a:prstGeom prst="rect">
            <a:avLst/>
          </a:prstGeom>
          <a:noFill/>
          <a:ln w="19050">
            <a:solidFill>
              <a:srgbClr val="019FAB"/>
            </a:solidFill>
          </a:ln>
        </p:spPr>
      </p:pic>
      <p:sp>
        <p:nvSpPr>
          <p:cNvPr id="6" name="Google Shape;115;p27">
            <a:extLst>
              <a:ext uri="{FF2B5EF4-FFF2-40B4-BE49-F238E27FC236}">
                <a16:creationId xmlns:a16="http://schemas.microsoft.com/office/drawing/2014/main" id="{D0A6B059-C997-4A5D-AB90-0F8404D90B58}"/>
              </a:ext>
            </a:extLst>
          </p:cNvPr>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dirty="0">
                <a:solidFill>
                  <a:srgbClr val="000000"/>
                </a:solidFill>
              </a:rPr>
              <a:t>Untuk selengkapnya, dapat melihat </a:t>
            </a:r>
            <a:r>
              <a:rPr lang="en" sz="1100" dirty="0">
                <a:solidFill>
                  <a:srgbClr val="000000"/>
                </a:solidFill>
                <a:hlinkClick r:id="rId4"/>
              </a:rPr>
              <a:t>jupyter notebook </a:t>
            </a:r>
            <a:r>
              <a:rPr lang="en" sz="1100" dirty="0">
                <a:hlinkClick r:id="rId4"/>
              </a:rPr>
              <a:t>disini</a:t>
            </a:r>
            <a:endParaRPr sz="1100" dirty="0">
              <a:solidFill>
                <a:srgbClr val="000000"/>
              </a:solidFill>
            </a:endParaRPr>
          </a:p>
        </p:txBody>
      </p:sp>
    </p:spTree>
    <p:extLst>
      <p:ext uri="{BB962C8B-B14F-4D97-AF65-F5344CB8AC3E}">
        <p14:creationId xmlns:p14="http://schemas.microsoft.com/office/powerpoint/2010/main" val="41803377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0" y="37175"/>
            <a:ext cx="8180700" cy="52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US" sz="1798" b="1" dirty="0">
                <a:latin typeface="Roboto"/>
                <a:ea typeface="Roboto"/>
                <a:cs typeface="Roboto"/>
                <a:sym typeface="Roboto"/>
              </a:rPr>
              <a:t>Annual Report on Employee Number Changes</a:t>
            </a:r>
            <a:endParaRPr lang="en-US" sz="1798" dirty="0">
              <a:solidFill>
                <a:schemeClr val="lt1"/>
              </a:solidFill>
              <a:latin typeface="Roboto"/>
              <a:ea typeface="Roboto"/>
              <a:cs typeface="Roboto"/>
              <a:sym typeface="Roboto"/>
            </a:endParaRPr>
          </a:p>
        </p:txBody>
      </p:sp>
      <p:sp>
        <p:nvSpPr>
          <p:cNvPr id="55" name="Google Shape;55;p13"/>
          <p:cNvSpPr txBox="1">
            <a:spLocks noGrp="1"/>
          </p:cNvSpPr>
          <p:nvPr>
            <p:ph type="body" idx="1"/>
          </p:nvPr>
        </p:nvSpPr>
        <p:spPr>
          <a:xfrm>
            <a:off x="311700" y="823775"/>
            <a:ext cx="8520600" cy="4098600"/>
          </a:xfrm>
          <a:prstGeom prst="rect">
            <a:avLst/>
          </a:prstGeom>
        </p:spPr>
        <p:txBody>
          <a:bodyPr spcFirstLastPara="1" wrap="square" lIns="91425" tIns="91425" rIns="91425" bIns="91425" anchor="t" anchorCtr="0">
            <a:normAutofit fontScale="92500" lnSpcReduction="10000"/>
          </a:bodyPr>
          <a:lstStyle/>
          <a:p>
            <a:pPr marL="133350" lvl="0" indent="0">
              <a:lnSpc>
                <a:spcPct val="105000"/>
              </a:lnSpc>
              <a:buClr>
                <a:schemeClr val="dk1"/>
              </a:buClr>
              <a:buSzPts val="1500"/>
              <a:buNone/>
            </a:pPr>
            <a:r>
              <a:rPr lang="en-US" sz="1400" dirty="0" err="1">
                <a:solidFill>
                  <a:schemeClr val="dk1"/>
                </a:solidFill>
              </a:rPr>
              <a:t>Berdasarkan</a:t>
            </a:r>
            <a:r>
              <a:rPr lang="en-US" sz="1400" dirty="0">
                <a:solidFill>
                  <a:schemeClr val="dk1"/>
                </a:solidFill>
              </a:rPr>
              <a:t> hasil </a:t>
            </a:r>
            <a:r>
              <a:rPr lang="en-US" sz="1400" dirty="0" err="1">
                <a:solidFill>
                  <a:schemeClr val="dk1"/>
                </a:solidFill>
              </a:rPr>
              <a:t>visualisasi</a:t>
            </a:r>
            <a:r>
              <a:rPr lang="en-US" sz="1400" dirty="0">
                <a:solidFill>
                  <a:schemeClr val="dk1"/>
                </a:solidFill>
              </a:rPr>
              <a:t> </a:t>
            </a:r>
            <a:r>
              <a:rPr lang="en-US" sz="1400" dirty="0" err="1">
                <a:solidFill>
                  <a:schemeClr val="dk1"/>
                </a:solidFill>
              </a:rPr>
              <a:t>didapatkan</a:t>
            </a:r>
            <a:r>
              <a:rPr lang="en-US" sz="1400" dirty="0">
                <a:solidFill>
                  <a:schemeClr val="dk1"/>
                </a:solidFill>
              </a:rPr>
              <a:t> insight-insight, </a:t>
            </a:r>
            <a:r>
              <a:rPr lang="en-US" sz="1400" dirty="0" err="1">
                <a:solidFill>
                  <a:schemeClr val="dk1"/>
                </a:solidFill>
              </a:rPr>
              <a:t>yaitu</a:t>
            </a:r>
            <a:r>
              <a:rPr lang="en-US" sz="1400" dirty="0">
                <a:solidFill>
                  <a:schemeClr val="dk1"/>
                </a:solidFill>
              </a:rPr>
              <a:t> sebagai berikut.</a:t>
            </a:r>
          </a:p>
          <a:p>
            <a:pPr lvl="0" indent="-323850">
              <a:lnSpc>
                <a:spcPct val="105000"/>
              </a:lnSpc>
              <a:buClr>
                <a:schemeClr val="dk1"/>
              </a:buClr>
              <a:buSzPts val="1500"/>
            </a:pPr>
            <a:endParaRPr lang="en-US" sz="1400" dirty="0">
              <a:solidFill>
                <a:schemeClr val="dk1"/>
              </a:solidFill>
            </a:endParaRPr>
          </a:p>
          <a:p>
            <a:pPr lvl="0" indent="-323850">
              <a:lnSpc>
                <a:spcPct val="105000"/>
              </a:lnSpc>
              <a:buClr>
                <a:schemeClr val="dk1"/>
              </a:buClr>
              <a:buSzPts val="1500"/>
            </a:pPr>
            <a:r>
              <a:rPr lang="en-US" sz="1400" dirty="0" err="1">
                <a:solidFill>
                  <a:schemeClr val="dk1"/>
                </a:solidFill>
              </a:rPr>
              <a:t>Penurunan</a:t>
            </a:r>
            <a:r>
              <a:rPr lang="en-US" sz="1400" dirty="0">
                <a:solidFill>
                  <a:schemeClr val="dk1"/>
                </a:solidFill>
              </a:rPr>
              <a:t> </a:t>
            </a:r>
            <a:r>
              <a:rPr lang="en-US" sz="1400" dirty="0" err="1">
                <a:solidFill>
                  <a:schemeClr val="dk1"/>
                </a:solidFill>
              </a:rPr>
              <a:t>jumlah</a:t>
            </a:r>
            <a:r>
              <a:rPr lang="en-US" sz="1400" dirty="0">
                <a:solidFill>
                  <a:schemeClr val="dk1"/>
                </a:solidFill>
              </a:rPr>
              <a:t> </a:t>
            </a:r>
            <a:r>
              <a:rPr lang="en-US" sz="1400" dirty="0" err="1">
                <a:solidFill>
                  <a:schemeClr val="dk1"/>
                </a:solidFill>
              </a:rPr>
              <a:t>karyawan</a:t>
            </a:r>
            <a:r>
              <a:rPr lang="en-US" sz="1400" dirty="0">
                <a:solidFill>
                  <a:schemeClr val="dk1"/>
                </a:solidFill>
              </a:rPr>
              <a:t> yang </a:t>
            </a:r>
            <a:r>
              <a:rPr lang="en-US" sz="1400" dirty="0" err="1">
                <a:solidFill>
                  <a:schemeClr val="dk1"/>
                </a:solidFill>
              </a:rPr>
              <a:t>konsisten</a:t>
            </a:r>
            <a:r>
              <a:rPr lang="en-US" sz="1400" dirty="0">
                <a:solidFill>
                  <a:schemeClr val="dk1"/>
                </a:solidFill>
              </a:rPr>
              <a:t> </a:t>
            </a:r>
            <a:r>
              <a:rPr lang="en-US" sz="1400" dirty="0" err="1">
                <a:solidFill>
                  <a:schemeClr val="dk1"/>
                </a:solidFill>
              </a:rPr>
              <a:t>selama</a:t>
            </a:r>
            <a:r>
              <a:rPr lang="en-US" sz="1400" dirty="0">
                <a:solidFill>
                  <a:schemeClr val="dk1"/>
                </a:solidFill>
              </a:rPr>
              <a:t> beberapa tahun </a:t>
            </a:r>
            <a:r>
              <a:rPr lang="en-US" sz="1400" dirty="0" err="1">
                <a:solidFill>
                  <a:schemeClr val="dk1"/>
                </a:solidFill>
              </a:rPr>
              <a:t>menunjukkan</a:t>
            </a:r>
            <a:r>
              <a:rPr lang="en-US" sz="1400" dirty="0">
                <a:solidFill>
                  <a:schemeClr val="dk1"/>
                </a:solidFill>
              </a:rPr>
              <a:t> </a:t>
            </a:r>
            <a:r>
              <a:rPr lang="en-US" sz="1400" dirty="0" err="1">
                <a:solidFill>
                  <a:schemeClr val="dk1"/>
                </a:solidFill>
              </a:rPr>
              <a:t>bahwa</a:t>
            </a:r>
            <a:r>
              <a:rPr lang="en-US" sz="1400" dirty="0">
                <a:solidFill>
                  <a:schemeClr val="dk1"/>
                </a:solidFill>
              </a:rPr>
              <a:t> </a:t>
            </a:r>
            <a:r>
              <a:rPr lang="en-US" sz="1400" dirty="0" err="1">
                <a:solidFill>
                  <a:schemeClr val="dk1"/>
                </a:solidFill>
              </a:rPr>
              <a:t>perusahaan</a:t>
            </a:r>
            <a:r>
              <a:rPr lang="en-US" sz="1400" dirty="0">
                <a:solidFill>
                  <a:schemeClr val="dk1"/>
                </a:solidFill>
              </a:rPr>
              <a:t> mungkin </a:t>
            </a:r>
            <a:r>
              <a:rPr lang="en-US" sz="1400" dirty="0" err="1">
                <a:solidFill>
                  <a:schemeClr val="dk1"/>
                </a:solidFill>
              </a:rPr>
              <a:t>sedang</a:t>
            </a:r>
            <a:r>
              <a:rPr lang="en-US" sz="1400" dirty="0">
                <a:solidFill>
                  <a:schemeClr val="dk1"/>
                </a:solidFill>
              </a:rPr>
              <a:t> </a:t>
            </a:r>
            <a:r>
              <a:rPr lang="en-US" sz="1400" dirty="0" err="1">
                <a:solidFill>
                  <a:schemeClr val="dk1"/>
                </a:solidFill>
              </a:rPr>
              <a:t>menghadapi</a:t>
            </a:r>
            <a:r>
              <a:rPr lang="en-US" sz="1400" dirty="0">
                <a:solidFill>
                  <a:schemeClr val="dk1"/>
                </a:solidFill>
              </a:rPr>
              <a:t> </a:t>
            </a:r>
            <a:r>
              <a:rPr lang="en-US" sz="1400" dirty="0" err="1">
                <a:solidFill>
                  <a:schemeClr val="dk1"/>
                </a:solidFill>
              </a:rPr>
              <a:t>tantangan</a:t>
            </a:r>
            <a:r>
              <a:rPr lang="en-US" sz="1400" dirty="0">
                <a:solidFill>
                  <a:schemeClr val="dk1"/>
                </a:solidFill>
              </a:rPr>
              <a:t> internal </a:t>
            </a:r>
            <a:r>
              <a:rPr lang="en-US" sz="1400" dirty="0" err="1">
                <a:solidFill>
                  <a:schemeClr val="dk1"/>
                </a:solidFill>
              </a:rPr>
              <a:t>atau</a:t>
            </a:r>
            <a:r>
              <a:rPr lang="en-US" sz="1400" dirty="0">
                <a:solidFill>
                  <a:schemeClr val="dk1"/>
                </a:solidFill>
              </a:rPr>
              <a:t> </a:t>
            </a:r>
            <a:r>
              <a:rPr lang="en-US" sz="1400" dirty="0" err="1">
                <a:solidFill>
                  <a:schemeClr val="dk1"/>
                </a:solidFill>
              </a:rPr>
              <a:t>eksternal</a:t>
            </a:r>
            <a:r>
              <a:rPr lang="en-US" sz="1400" dirty="0">
                <a:solidFill>
                  <a:schemeClr val="dk1"/>
                </a:solidFill>
              </a:rPr>
              <a:t>. Ini bisa </a:t>
            </a:r>
            <a:r>
              <a:rPr lang="en-US" sz="1400" dirty="0" err="1">
                <a:solidFill>
                  <a:schemeClr val="dk1"/>
                </a:solidFill>
              </a:rPr>
              <a:t>berupa</a:t>
            </a:r>
            <a:r>
              <a:rPr lang="en-US" sz="1400" dirty="0">
                <a:solidFill>
                  <a:schemeClr val="dk1"/>
                </a:solidFill>
              </a:rPr>
              <a:t> masalah dalam </a:t>
            </a:r>
            <a:r>
              <a:rPr lang="en-US" sz="1400" dirty="0" err="1">
                <a:solidFill>
                  <a:schemeClr val="dk1"/>
                </a:solidFill>
              </a:rPr>
              <a:t>manajemen</a:t>
            </a:r>
            <a:r>
              <a:rPr lang="en-US" sz="1400" dirty="0">
                <a:solidFill>
                  <a:schemeClr val="dk1"/>
                </a:solidFill>
              </a:rPr>
              <a:t> </a:t>
            </a:r>
            <a:r>
              <a:rPr lang="en-US" sz="1400" dirty="0" err="1">
                <a:solidFill>
                  <a:schemeClr val="dk1"/>
                </a:solidFill>
              </a:rPr>
              <a:t>sumber</a:t>
            </a:r>
            <a:r>
              <a:rPr lang="en-US" sz="1400" dirty="0">
                <a:solidFill>
                  <a:schemeClr val="dk1"/>
                </a:solidFill>
              </a:rPr>
              <a:t> </a:t>
            </a:r>
            <a:r>
              <a:rPr lang="en-US" sz="1400" dirty="0" err="1">
                <a:solidFill>
                  <a:schemeClr val="dk1"/>
                </a:solidFill>
              </a:rPr>
              <a:t>daya</a:t>
            </a:r>
            <a:r>
              <a:rPr lang="en-US" sz="1400" dirty="0">
                <a:solidFill>
                  <a:schemeClr val="dk1"/>
                </a:solidFill>
              </a:rPr>
              <a:t> </a:t>
            </a:r>
            <a:r>
              <a:rPr lang="en-US" sz="1400" dirty="0" err="1">
                <a:solidFill>
                  <a:schemeClr val="dk1"/>
                </a:solidFill>
              </a:rPr>
              <a:t>manusia</a:t>
            </a:r>
            <a:r>
              <a:rPr lang="en-US" sz="1400" dirty="0">
                <a:solidFill>
                  <a:schemeClr val="dk1"/>
                </a:solidFill>
              </a:rPr>
              <a:t>, </a:t>
            </a:r>
            <a:r>
              <a:rPr lang="en-US" sz="1400" dirty="0" err="1">
                <a:solidFill>
                  <a:schemeClr val="dk1"/>
                </a:solidFill>
              </a:rPr>
              <a:t>lingkungan</a:t>
            </a:r>
            <a:r>
              <a:rPr lang="en-US" sz="1400" dirty="0">
                <a:solidFill>
                  <a:schemeClr val="dk1"/>
                </a:solidFill>
              </a:rPr>
              <a:t> </a:t>
            </a:r>
            <a:r>
              <a:rPr lang="en-US" sz="1400" dirty="0" err="1">
                <a:solidFill>
                  <a:schemeClr val="dk1"/>
                </a:solidFill>
              </a:rPr>
              <a:t>kerja</a:t>
            </a:r>
            <a:r>
              <a:rPr lang="en-US" sz="1400" dirty="0">
                <a:solidFill>
                  <a:schemeClr val="dk1"/>
                </a:solidFill>
              </a:rPr>
              <a:t> yang kurang </a:t>
            </a:r>
            <a:r>
              <a:rPr lang="en-US" sz="1400" dirty="0" err="1">
                <a:solidFill>
                  <a:schemeClr val="dk1"/>
                </a:solidFill>
              </a:rPr>
              <a:t>mendukung</a:t>
            </a:r>
            <a:r>
              <a:rPr lang="en-US" sz="1400" dirty="0">
                <a:solidFill>
                  <a:schemeClr val="dk1"/>
                </a:solidFill>
              </a:rPr>
              <a:t>, </a:t>
            </a:r>
            <a:r>
              <a:rPr lang="en-US" sz="1400" dirty="0" err="1">
                <a:solidFill>
                  <a:schemeClr val="dk1"/>
                </a:solidFill>
              </a:rPr>
              <a:t>atau</a:t>
            </a:r>
            <a:r>
              <a:rPr lang="en-US" sz="1400" dirty="0">
                <a:solidFill>
                  <a:schemeClr val="dk1"/>
                </a:solidFill>
              </a:rPr>
              <a:t> </a:t>
            </a:r>
            <a:r>
              <a:rPr lang="en-US" sz="1400" dirty="0" err="1">
                <a:solidFill>
                  <a:schemeClr val="dk1"/>
                </a:solidFill>
              </a:rPr>
              <a:t>tekanan</a:t>
            </a:r>
            <a:r>
              <a:rPr lang="en-US" sz="1400" dirty="0">
                <a:solidFill>
                  <a:schemeClr val="dk1"/>
                </a:solidFill>
              </a:rPr>
              <a:t> </a:t>
            </a:r>
            <a:r>
              <a:rPr lang="en-US" sz="1400" dirty="0" err="1">
                <a:solidFill>
                  <a:schemeClr val="dk1"/>
                </a:solidFill>
              </a:rPr>
              <a:t>dari</a:t>
            </a:r>
            <a:r>
              <a:rPr lang="en-US" sz="1400" dirty="0">
                <a:solidFill>
                  <a:schemeClr val="dk1"/>
                </a:solidFill>
              </a:rPr>
              <a:t> </a:t>
            </a:r>
            <a:r>
              <a:rPr lang="en-US" sz="1400" dirty="0" err="1">
                <a:solidFill>
                  <a:schemeClr val="dk1"/>
                </a:solidFill>
              </a:rPr>
              <a:t>kompetitor</a:t>
            </a:r>
            <a:r>
              <a:rPr lang="en-US" sz="1400" dirty="0">
                <a:solidFill>
                  <a:schemeClr val="dk1"/>
                </a:solidFill>
              </a:rPr>
              <a:t> di pasar.</a:t>
            </a:r>
          </a:p>
          <a:p>
            <a:pPr lvl="0" indent="-323850">
              <a:lnSpc>
                <a:spcPct val="105000"/>
              </a:lnSpc>
              <a:buClr>
                <a:schemeClr val="dk1"/>
              </a:buClr>
              <a:buSzPts val="1500"/>
            </a:pPr>
            <a:endParaRPr lang="en-US" sz="1400" dirty="0">
              <a:solidFill>
                <a:schemeClr val="dk1"/>
              </a:solidFill>
            </a:endParaRPr>
          </a:p>
          <a:p>
            <a:pPr lvl="0" indent="-323850">
              <a:lnSpc>
                <a:spcPct val="105000"/>
              </a:lnSpc>
              <a:buClr>
                <a:schemeClr val="dk1"/>
              </a:buClr>
              <a:buSzPts val="1500"/>
            </a:pPr>
            <a:r>
              <a:rPr lang="en-US" sz="1400" dirty="0">
                <a:solidFill>
                  <a:schemeClr val="dk1"/>
                </a:solidFill>
              </a:rPr>
              <a:t>Setelah </a:t>
            </a:r>
            <a:r>
              <a:rPr lang="en-US" sz="1400" dirty="0" err="1">
                <a:solidFill>
                  <a:schemeClr val="dk1"/>
                </a:solidFill>
              </a:rPr>
              <a:t>melihat</a:t>
            </a:r>
            <a:r>
              <a:rPr lang="en-US" sz="1400" dirty="0">
                <a:solidFill>
                  <a:schemeClr val="dk1"/>
                </a:solidFill>
              </a:rPr>
              <a:t> </a:t>
            </a:r>
            <a:r>
              <a:rPr lang="en-US" sz="1400" dirty="0" err="1">
                <a:solidFill>
                  <a:schemeClr val="dk1"/>
                </a:solidFill>
              </a:rPr>
              <a:t>penurunan</a:t>
            </a:r>
            <a:r>
              <a:rPr lang="en-US" sz="1400" dirty="0">
                <a:solidFill>
                  <a:schemeClr val="dk1"/>
                </a:solidFill>
              </a:rPr>
              <a:t> </a:t>
            </a:r>
            <a:r>
              <a:rPr lang="en-US" sz="1400" dirty="0" err="1">
                <a:solidFill>
                  <a:schemeClr val="dk1"/>
                </a:solidFill>
              </a:rPr>
              <a:t>karyawan</a:t>
            </a:r>
            <a:r>
              <a:rPr lang="en-US" sz="1400" dirty="0">
                <a:solidFill>
                  <a:schemeClr val="dk1"/>
                </a:solidFill>
              </a:rPr>
              <a:t> yang </a:t>
            </a:r>
            <a:r>
              <a:rPr lang="en-US" sz="1400" dirty="0" err="1">
                <a:solidFill>
                  <a:schemeClr val="dk1"/>
                </a:solidFill>
              </a:rPr>
              <a:t>signifikan</a:t>
            </a:r>
            <a:r>
              <a:rPr lang="en-US" sz="1400" dirty="0">
                <a:solidFill>
                  <a:schemeClr val="dk1"/>
                </a:solidFill>
              </a:rPr>
              <a:t>, </a:t>
            </a:r>
            <a:r>
              <a:rPr lang="en-US" sz="1400" dirty="0" err="1">
                <a:solidFill>
                  <a:schemeClr val="dk1"/>
                </a:solidFill>
              </a:rPr>
              <a:t>terutama</a:t>
            </a:r>
            <a:r>
              <a:rPr lang="en-US" sz="1400" dirty="0">
                <a:solidFill>
                  <a:schemeClr val="dk1"/>
                </a:solidFill>
              </a:rPr>
              <a:t> pada tahun 2017, </a:t>
            </a:r>
            <a:r>
              <a:rPr lang="en-US" sz="1400" dirty="0" err="1">
                <a:solidFill>
                  <a:schemeClr val="dk1"/>
                </a:solidFill>
              </a:rPr>
              <a:t>perusahaan</a:t>
            </a:r>
            <a:r>
              <a:rPr lang="en-US" sz="1400" dirty="0">
                <a:solidFill>
                  <a:schemeClr val="dk1"/>
                </a:solidFill>
              </a:rPr>
              <a:t> harus </a:t>
            </a:r>
            <a:r>
              <a:rPr lang="en-US" sz="1400" dirty="0" err="1">
                <a:solidFill>
                  <a:schemeClr val="dk1"/>
                </a:solidFill>
              </a:rPr>
              <a:t>mengevaluasi</a:t>
            </a:r>
            <a:r>
              <a:rPr lang="en-US" sz="1400" dirty="0">
                <a:solidFill>
                  <a:schemeClr val="dk1"/>
                </a:solidFill>
              </a:rPr>
              <a:t> </a:t>
            </a:r>
            <a:r>
              <a:rPr lang="en-US" sz="1400" dirty="0" err="1">
                <a:solidFill>
                  <a:schemeClr val="dk1"/>
                </a:solidFill>
              </a:rPr>
              <a:t>ulang</a:t>
            </a:r>
            <a:r>
              <a:rPr lang="en-US" sz="1400" dirty="0">
                <a:solidFill>
                  <a:schemeClr val="dk1"/>
                </a:solidFill>
              </a:rPr>
              <a:t> </a:t>
            </a:r>
            <a:r>
              <a:rPr lang="en-US" sz="1400" dirty="0" err="1">
                <a:solidFill>
                  <a:schemeClr val="dk1"/>
                </a:solidFill>
              </a:rPr>
              <a:t>kebijakan</a:t>
            </a:r>
            <a:r>
              <a:rPr lang="en-US" sz="1400" dirty="0">
                <a:solidFill>
                  <a:schemeClr val="dk1"/>
                </a:solidFill>
              </a:rPr>
              <a:t> </a:t>
            </a:r>
            <a:r>
              <a:rPr lang="en-US" sz="1400" dirty="0" err="1">
                <a:solidFill>
                  <a:schemeClr val="dk1"/>
                </a:solidFill>
              </a:rPr>
              <a:t>retensi</a:t>
            </a:r>
            <a:r>
              <a:rPr lang="en-US" sz="1400" dirty="0">
                <a:solidFill>
                  <a:schemeClr val="dk1"/>
                </a:solidFill>
              </a:rPr>
              <a:t> </a:t>
            </a:r>
            <a:r>
              <a:rPr lang="en-US" sz="1400" dirty="0" err="1">
                <a:solidFill>
                  <a:schemeClr val="dk1"/>
                </a:solidFill>
              </a:rPr>
              <a:t>karyawan</a:t>
            </a:r>
            <a:r>
              <a:rPr lang="en-US" sz="1400" dirty="0">
                <a:solidFill>
                  <a:schemeClr val="dk1"/>
                </a:solidFill>
              </a:rPr>
              <a:t>. Program </a:t>
            </a:r>
            <a:r>
              <a:rPr lang="en-US" sz="1400" dirty="0" err="1">
                <a:solidFill>
                  <a:schemeClr val="dk1"/>
                </a:solidFill>
              </a:rPr>
              <a:t>peningkatan</a:t>
            </a:r>
            <a:r>
              <a:rPr lang="en-US" sz="1400" dirty="0">
                <a:solidFill>
                  <a:schemeClr val="dk1"/>
                </a:solidFill>
              </a:rPr>
              <a:t> </a:t>
            </a:r>
            <a:r>
              <a:rPr lang="en-US" sz="1400" dirty="0" err="1">
                <a:solidFill>
                  <a:schemeClr val="dk1"/>
                </a:solidFill>
              </a:rPr>
              <a:t>kepuasan</a:t>
            </a:r>
            <a:r>
              <a:rPr lang="en-US" sz="1400" dirty="0">
                <a:solidFill>
                  <a:schemeClr val="dk1"/>
                </a:solidFill>
              </a:rPr>
              <a:t> </a:t>
            </a:r>
            <a:r>
              <a:rPr lang="en-US" sz="1400" dirty="0" err="1">
                <a:solidFill>
                  <a:schemeClr val="dk1"/>
                </a:solidFill>
              </a:rPr>
              <a:t>kerja</a:t>
            </a:r>
            <a:r>
              <a:rPr lang="en-US" sz="1400" dirty="0">
                <a:solidFill>
                  <a:schemeClr val="dk1"/>
                </a:solidFill>
              </a:rPr>
              <a:t>, </a:t>
            </a:r>
            <a:r>
              <a:rPr lang="en-US" sz="1400" dirty="0" err="1">
                <a:solidFill>
                  <a:schemeClr val="dk1"/>
                </a:solidFill>
              </a:rPr>
              <a:t>penyesuaian</a:t>
            </a:r>
            <a:r>
              <a:rPr lang="en-US" sz="1400" dirty="0">
                <a:solidFill>
                  <a:schemeClr val="dk1"/>
                </a:solidFill>
              </a:rPr>
              <a:t> </a:t>
            </a:r>
            <a:r>
              <a:rPr lang="en-US" sz="1400" dirty="0" err="1">
                <a:solidFill>
                  <a:schemeClr val="dk1"/>
                </a:solidFill>
              </a:rPr>
              <a:t>remunerasi</a:t>
            </a:r>
            <a:r>
              <a:rPr lang="en-US" sz="1400" dirty="0">
                <a:solidFill>
                  <a:schemeClr val="dk1"/>
                </a:solidFill>
              </a:rPr>
              <a:t>, </a:t>
            </a:r>
            <a:r>
              <a:rPr lang="en-US" sz="1400" dirty="0" err="1">
                <a:solidFill>
                  <a:schemeClr val="dk1"/>
                </a:solidFill>
              </a:rPr>
              <a:t>atau</a:t>
            </a:r>
            <a:r>
              <a:rPr lang="en-US" sz="1400" dirty="0">
                <a:solidFill>
                  <a:schemeClr val="dk1"/>
                </a:solidFill>
              </a:rPr>
              <a:t> </a:t>
            </a:r>
            <a:r>
              <a:rPr lang="en-US" sz="1400" dirty="0" err="1">
                <a:solidFill>
                  <a:schemeClr val="dk1"/>
                </a:solidFill>
              </a:rPr>
              <a:t>peninjauan</a:t>
            </a:r>
            <a:r>
              <a:rPr lang="en-US" sz="1400" dirty="0">
                <a:solidFill>
                  <a:schemeClr val="dk1"/>
                </a:solidFill>
              </a:rPr>
              <a:t> </a:t>
            </a:r>
            <a:r>
              <a:rPr lang="en-US" sz="1400" dirty="0" err="1">
                <a:solidFill>
                  <a:schemeClr val="dk1"/>
                </a:solidFill>
              </a:rPr>
              <a:t>kembali</a:t>
            </a:r>
            <a:r>
              <a:rPr lang="en-US" sz="1400" dirty="0">
                <a:solidFill>
                  <a:schemeClr val="dk1"/>
                </a:solidFill>
              </a:rPr>
              <a:t> </a:t>
            </a:r>
            <a:r>
              <a:rPr lang="en-US" sz="1400" dirty="0" err="1">
                <a:solidFill>
                  <a:schemeClr val="dk1"/>
                </a:solidFill>
              </a:rPr>
              <a:t>budaya</a:t>
            </a:r>
            <a:r>
              <a:rPr lang="en-US" sz="1400" dirty="0">
                <a:solidFill>
                  <a:schemeClr val="dk1"/>
                </a:solidFill>
              </a:rPr>
              <a:t> </a:t>
            </a:r>
            <a:r>
              <a:rPr lang="en-US" sz="1400" dirty="0" err="1">
                <a:solidFill>
                  <a:schemeClr val="dk1"/>
                </a:solidFill>
              </a:rPr>
              <a:t>kerja</a:t>
            </a:r>
            <a:r>
              <a:rPr lang="en-US" sz="1400" dirty="0">
                <a:solidFill>
                  <a:schemeClr val="dk1"/>
                </a:solidFill>
              </a:rPr>
              <a:t> mungkin </a:t>
            </a:r>
            <a:r>
              <a:rPr lang="en-US" sz="1400" dirty="0" err="1">
                <a:solidFill>
                  <a:schemeClr val="dk1"/>
                </a:solidFill>
              </a:rPr>
              <a:t>perlu</a:t>
            </a:r>
            <a:r>
              <a:rPr lang="en-US" sz="1400" dirty="0">
                <a:solidFill>
                  <a:schemeClr val="dk1"/>
                </a:solidFill>
              </a:rPr>
              <a:t> </a:t>
            </a:r>
            <a:r>
              <a:rPr lang="en-US" sz="1400" dirty="0" err="1">
                <a:solidFill>
                  <a:schemeClr val="dk1"/>
                </a:solidFill>
              </a:rPr>
              <a:t>dipertimbangkan</a:t>
            </a:r>
            <a:r>
              <a:rPr lang="en-US" sz="1400" dirty="0">
                <a:solidFill>
                  <a:schemeClr val="dk1"/>
                </a:solidFill>
              </a:rPr>
              <a:t> untuk </a:t>
            </a:r>
            <a:r>
              <a:rPr lang="en-US" sz="1400" dirty="0" err="1">
                <a:solidFill>
                  <a:schemeClr val="dk1"/>
                </a:solidFill>
              </a:rPr>
              <a:t>mencegah</a:t>
            </a:r>
            <a:r>
              <a:rPr lang="en-US" sz="1400" dirty="0">
                <a:solidFill>
                  <a:schemeClr val="dk1"/>
                </a:solidFill>
              </a:rPr>
              <a:t> </a:t>
            </a:r>
            <a:r>
              <a:rPr lang="en-US" sz="1400" dirty="0" err="1">
                <a:solidFill>
                  <a:schemeClr val="dk1"/>
                </a:solidFill>
              </a:rPr>
              <a:t>kehilangan</a:t>
            </a:r>
            <a:r>
              <a:rPr lang="en-US" sz="1400" dirty="0">
                <a:solidFill>
                  <a:schemeClr val="dk1"/>
                </a:solidFill>
              </a:rPr>
              <a:t> lebih </a:t>
            </a:r>
            <a:r>
              <a:rPr lang="en-US" sz="1400" dirty="0" err="1">
                <a:solidFill>
                  <a:schemeClr val="dk1"/>
                </a:solidFill>
              </a:rPr>
              <a:t>banyak</a:t>
            </a:r>
            <a:r>
              <a:rPr lang="en-US" sz="1400" dirty="0">
                <a:solidFill>
                  <a:schemeClr val="dk1"/>
                </a:solidFill>
              </a:rPr>
              <a:t> </a:t>
            </a:r>
            <a:r>
              <a:rPr lang="en-US" sz="1400" dirty="0" err="1">
                <a:solidFill>
                  <a:schemeClr val="dk1"/>
                </a:solidFill>
              </a:rPr>
              <a:t>karyawan</a:t>
            </a:r>
            <a:r>
              <a:rPr lang="en-US" sz="1400" dirty="0">
                <a:solidFill>
                  <a:schemeClr val="dk1"/>
                </a:solidFill>
              </a:rPr>
              <a:t> di masa </a:t>
            </a:r>
            <a:r>
              <a:rPr lang="en-US" sz="1400" dirty="0" err="1">
                <a:solidFill>
                  <a:schemeClr val="dk1"/>
                </a:solidFill>
              </a:rPr>
              <a:t>mendatang</a:t>
            </a:r>
            <a:r>
              <a:rPr lang="en-US" sz="1400" dirty="0">
                <a:solidFill>
                  <a:schemeClr val="dk1"/>
                </a:solidFill>
              </a:rPr>
              <a:t>.</a:t>
            </a:r>
          </a:p>
          <a:p>
            <a:pPr lvl="0" indent="-323850">
              <a:lnSpc>
                <a:spcPct val="105000"/>
              </a:lnSpc>
              <a:buClr>
                <a:schemeClr val="dk1"/>
              </a:buClr>
              <a:buSzPts val="1500"/>
            </a:pPr>
            <a:endParaRPr lang="en-US" sz="1400" dirty="0">
              <a:solidFill>
                <a:schemeClr val="dk1"/>
              </a:solidFill>
            </a:endParaRPr>
          </a:p>
          <a:p>
            <a:pPr lvl="0" indent="-323850">
              <a:lnSpc>
                <a:spcPct val="105000"/>
              </a:lnSpc>
              <a:buClr>
                <a:schemeClr val="dk1"/>
              </a:buClr>
              <a:buSzPts val="1500"/>
            </a:pPr>
            <a:r>
              <a:rPr lang="en-US" sz="1400" dirty="0" err="1">
                <a:solidFill>
                  <a:schemeClr val="dk1"/>
                </a:solidFill>
              </a:rPr>
              <a:t>Pertumbuhan</a:t>
            </a:r>
            <a:r>
              <a:rPr lang="en-US" sz="1400" dirty="0">
                <a:solidFill>
                  <a:schemeClr val="dk1"/>
                </a:solidFill>
              </a:rPr>
              <a:t> besar yang </a:t>
            </a:r>
            <a:r>
              <a:rPr lang="en-US" sz="1400" dirty="0" err="1">
                <a:solidFill>
                  <a:schemeClr val="dk1"/>
                </a:solidFill>
              </a:rPr>
              <a:t>terjadi</a:t>
            </a:r>
            <a:r>
              <a:rPr lang="en-US" sz="1400" dirty="0">
                <a:solidFill>
                  <a:schemeClr val="dk1"/>
                </a:solidFill>
              </a:rPr>
              <a:t> di tahun 2011-2012 </a:t>
            </a:r>
            <a:r>
              <a:rPr lang="en-US" sz="1400" dirty="0" err="1">
                <a:solidFill>
                  <a:schemeClr val="dk1"/>
                </a:solidFill>
              </a:rPr>
              <a:t>kemungkinan</a:t>
            </a:r>
            <a:r>
              <a:rPr lang="en-US" sz="1400" dirty="0">
                <a:solidFill>
                  <a:schemeClr val="dk1"/>
                </a:solidFill>
              </a:rPr>
              <a:t> </a:t>
            </a:r>
            <a:r>
              <a:rPr lang="en-US" sz="1400" dirty="0" err="1">
                <a:solidFill>
                  <a:schemeClr val="dk1"/>
                </a:solidFill>
              </a:rPr>
              <a:t>berkaitan</a:t>
            </a:r>
            <a:r>
              <a:rPr lang="en-US" sz="1400" dirty="0">
                <a:solidFill>
                  <a:schemeClr val="dk1"/>
                </a:solidFill>
              </a:rPr>
              <a:t> </a:t>
            </a:r>
            <a:r>
              <a:rPr lang="en-US" sz="1400" dirty="0" err="1">
                <a:solidFill>
                  <a:schemeClr val="dk1"/>
                </a:solidFill>
              </a:rPr>
              <a:t>dengan</a:t>
            </a:r>
            <a:r>
              <a:rPr lang="en-US" sz="1400" dirty="0">
                <a:solidFill>
                  <a:schemeClr val="dk1"/>
                </a:solidFill>
              </a:rPr>
              <a:t> </a:t>
            </a:r>
            <a:r>
              <a:rPr lang="en-US" sz="1400" dirty="0" err="1">
                <a:solidFill>
                  <a:schemeClr val="dk1"/>
                </a:solidFill>
              </a:rPr>
              <a:t>ekspansi</a:t>
            </a:r>
            <a:r>
              <a:rPr lang="en-US" sz="1400" dirty="0">
                <a:solidFill>
                  <a:schemeClr val="dk1"/>
                </a:solidFill>
              </a:rPr>
              <a:t> </a:t>
            </a:r>
            <a:r>
              <a:rPr lang="en-US" sz="1400" dirty="0" err="1">
                <a:solidFill>
                  <a:schemeClr val="dk1"/>
                </a:solidFill>
              </a:rPr>
              <a:t>atau</a:t>
            </a:r>
            <a:r>
              <a:rPr lang="en-US" sz="1400" dirty="0">
                <a:solidFill>
                  <a:schemeClr val="dk1"/>
                </a:solidFill>
              </a:rPr>
              <a:t> </a:t>
            </a:r>
            <a:r>
              <a:rPr lang="en-US" sz="1400" dirty="0" err="1">
                <a:solidFill>
                  <a:schemeClr val="dk1"/>
                </a:solidFill>
              </a:rPr>
              <a:t>proyek</a:t>
            </a:r>
            <a:r>
              <a:rPr lang="en-US" sz="1400" dirty="0">
                <a:solidFill>
                  <a:schemeClr val="dk1"/>
                </a:solidFill>
              </a:rPr>
              <a:t> besar yang </a:t>
            </a:r>
            <a:r>
              <a:rPr lang="en-US" sz="1400" dirty="0" err="1">
                <a:solidFill>
                  <a:schemeClr val="dk1"/>
                </a:solidFill>
              </a:rPr>
              <a:t>dijalankan</a:t>
            </a:r>
            <a:r>
              <a:rPr lang="en-US" sz="1400" dirty="0">
                <a:solidFill>
                  <a:schemeClr val="dk1"/>
                </a:solidFill>
              </a:rPr>
              <a:t> </a:t>
            </a:r>
            <a:r>
              <a:rPr lang="en-US" sz="1400" dirty="0" err="1">
                <a:solidFill>
                  <a:schemeClr val="dk1"/>
                </a:solidFill>
              </a:rPr>
              <a:t>perusahaan</a:t>
            </a:r>
            <a:r>
              <a:rPr lang="en-US" sz="1400" dirty="0">
                <a:solidFill>
                  <a:schemeClr val="dk1"/>
                </a:solidFill>
              </a:rPr>
              <a:t> pada </a:t>
            </a:r>
            <a:r>
              <a:rPr lang="en-US" sz="1400" dirty="0" err="1">
                <a:solidFill>
                  <a:schemeClr val="dk1"/>
                </a:solidFill>
              </a:rPr>
              <a:t>saat</a:t>
            </a:r>
            <a:r>
              <a:rPr lang="en-US" sz="1400" dirty="0">
                <a:solidFill>
                  <a:schemeClr val="dk1"/>
                </a:solidFill>
              </a:rPr>
              <a:t> itu. </a:t>
            </a:r>
            <a:r>
              <a:rPr lang="en-US" sz="1400" dirty="0" err="1">
                <a:solidFill>
                  <a:schemeClr val="dk1"/>
                </a:solidFill>
              </a:rPr>
              <a:t>Namun</a:t>
            </a:r>
            <a:r>
              <a:rPr lang="en-US" sz="1400" dirty="0">
                <a:solidFill>
                  <a:schemeClr val="dk1"/>
                </a:solidFill>
              </a:rPr>
              <a:t>, </a:t>
            </a:r>
            <a:r>
              <a:rPr lang="en-US" sz="1400" dirty="0" err="1">
                <a:solidFill>
                  <a:schemeClr val="dk1"/>
                </a:solidFill>
              </a:rPr>
              <a:t>perusahaan</a:t>
            </a:r>
            <a:r>
              <a:rPr lang="en-US" sz="1400" dirty="0">
                <a:solidFill>
                  <a:schemeClr val="dk1"/>
                </a:solidFill>
              </a:rPr>
              <a:t> harus </a:t>
            </a:r>
            <a:r>
              <a:rPr lang="en-US" sz="1400" dirty="0" err="1">
                <a:solidFill>
                  <a:schemeClr val="dk1"/>
                </a:solidFill>
              </a:rPr>
              <a:t>berhati-hati</a:t>
            </a:r>
            <a:r>
              <a:rPr lang="en-US" sz="1400" dirty="0">
                <a:solidFill>
                  <a:schemeClr val="dk1"/>
                </a:solidFill>
              </a:rPr>
              <a:t> dalam </a:t>
            </a:r>
            <a:r>
              <a:rPr lang="en-US" sz="1400" dirty="0" err="1">
                <a:solidFill>
                  <a:schemeClr val="dk1"/>
                </a:solidFill>
              </a:rPr>
              <a:t>menjaga</a:t>
            </a:r>
            <a:r>
              <a:rPr lang="en-US" sz="1400" dirty="0">
                <a:solidFill>
                  <a:schemeClr val="dk1"/>
                </a:solidFill>
              </a:rPr>
              <a:t> </a:t>
            </a:r>
            <a:r>
              <a:rPr lang="en-US" sz="1400" dirty="0" err="1">
                <a:solidFill>
                  <a:schemeClr val="dk1"/>
                </a:solidFill>
              </a:rPr>
              <a:t>keseimbangan</a:t>
            </a:r>
            <a:r>
              <a:rPr lang="en-US" sz="1400" dirty="0">
                <a:solidFill>
                  <a:schemeClr val="dk1"/>
                </a:solidFill>
              </a:rPr>
              <a:t> </a:t>
            </a:r>
            <a:r>
              <a:rPr lang="en-US" sz="1400" dirty="0" err="1">
                <a:solidFill>
                  <a:schemeClr val="dk1"/>
                </a:solidFill>
              </a:rPr>
              <a:t>antara</a:t>
            </a:r>
            <a:r>
              <a:rPr lang="en-US" sz="1400" dirty="0">
                <a:solidFill>
                  <a:schemeClr val="dk1"/>
                </a:solidFill>
              </a:rPr>
              <a:t> </a:t>
            </a:r>
            <a:r>
              <a:rPr lang="en-US" sz="1400" dirty="0" err="1">
                <a:solidFill>
                  <a:schemeClr val="dk1"/>
                </a:solidFill>
              </a:rPr>
              <a:t>ekspansi</a:t>
            </a:r>
            <a:r>
              <a:rPr lang="en-US" sz="1400" dirty="0">
                <a:solidFill>
                  <a:schemeClr val="dk1"/>
                </a:solidFill>
              </a:rPr>
              <a:t> dan </a:t>
            </a:r>
            <a:r>
              <a:rPr lang="en-US" sz="1400" dirty="0" err="1">
                <a:solidFill>
                  <a:schemeClr val="dk1"/>
                </a:solidFill>
              </a:rPr>
              <a:t>mempertahankan</a:t>
            </a:r>
            <a:r>
              <a:rPr lang="en-US" sz="1400" dirty="0">
                <a:solidFill>
                  <a:schemeClr val="dk1"/>
                </a:solidFill>
              </a:rPr>
              <a:t> </a:t>
            </a:r>
            <a:r>
              <a:rPr lang="en-US" sz="1400" dirty="0" err="1">
                <a:solidFill>
                  <a:schemeClr val="dk1"/>
                </a:solidFill>
              </a:rPr>
              <a:t>sumber</a:t>
            </a:r>
            <a:r>
              <a:rPr lang="en-US" sz="1400" dirty="0">
                <a:solidFill>
                  <a:schemeClr val="dk1"/>
                </a:solidFill>
              </a:rPr>
              <a:t> </a:t>
            </a:r>
            <a:r>
              <a:rPr lang="en-US" sz="1400" dirty="0" err="1">
                <a:solidFill>
                  <a:schemeClr val="dk1"/>
                </a:solidFill>
              </a:rPr>
              <a:t>daya</a:t>
            </a:r>
            <a:r>
              <a:rPr lang="en-US" sz="1400" dirty="0">
                <a:solidFill>
                  <a:schemeClr val="dk1"/>
                </a:solidFill>
              </a:rPr>
              <a:t> </a:t>
            </a:r>
            <a:r>
              <a:rPr lang="en-US" sz="1400" dirty="0" err="1">
                <a:solidFill>
                  <a:schemeClr val="dk1"/>
                </a:solidFill>
              </a:rPr>
              <a:t>manusia</a:t>
            </a:r>
            <a:r>
              <a:rPr lang="en-US" sz="1400" dirty="0">
                <a:solidFill>
                  <a:schemeClr val="dk1"/>
                </a:solidFill>
              </a:rPr>
              <a:t> yang </a:t>
            </a:r>
            <a:r>
              <a:rPr lang="en-US" sz="1400" dirty="0" err="1">
                <a:solidFill>
                  <a:schemeClr val="dk1"/>
                </a:solidFill>
              </a:rPr>
              <a:t>ada</a:t>
            </a:r>
            <a:r>
              <a:rPr lang="en-US" sz="1400" dirty="0">
                <a:solidFill>
                  <a:schemeClr val="dk1"/>
                </a:solidFill>
              </a:rPr>
              <a:t>.</a:t>
            </a:r>
          </a:p>
          <a:p>
            <a:pPr lvl="0" indent="-323850">
              <a:lnSpc>
                <a:spcPct val="105000"/>
              </a:lnSpc>
              <a:buClr>
                <a:schemeClr val="dk1"/>
              </a:buClr>
              <a:buSzPts val="1500"/>
            </a:pPr>
            <a:endParaRPr lang="en-US" sz="1400" dirty="0">
              <a:solidFill>
                <a:schemeClr val="dk1"/>
              </a:solidFill>
            </a:endParaRPr>
          </a:p>
          <a:p>
            <a:pPr lvl="0" indent="-323850">
              <a:lnSpc>
                <a:spcPct val="105000"/>
              </a:lnSpc>
              <a:buClr>
                <a:schemeClr val="dk1"/>
              </a:buClr>
              <a:buSzPts val="1500"/>
            </a:pPr>
            <a:r>
              <a:rPr lang="en-US" sz="1400" dirty="0" err="1">
                <a:solidFill>
                  <a:schemeClr val="dk1"/>
                </a:solidFill>
              </a:rPr>
              <a:t>Dengan</a:t>
            </a:r>
            <a:r>
              <a:rPr lang="en-US" sz="1400" dirty="0">
                <a:solidFill>
                  <a:schemeClr val="dk1"/>
                </a:solidFill>
              </a:rPr>
              <a:t> tren </a:t>
            </a:r>
            <a:r>
              <a:rPr lang="en-US" sz="1400" dirty="0" err="1">
                <a:solidFill>
                  <a:schemeClr val="dk1"/>
                </a:solidFill>
              </a:rPr>
              <a:t>penurunan</a:t>
            </a:r>
            <a:r>
              <a:rPr lang="en-US" sz="1400" dirty="0">
                <a:solidFill>
                  <a:schemeClr val="dk1"/>
                </a:solidFill>
              </a:rPr>
              <a:t> </a:t>
            </a:r>
            <a:r>
              <a:rPr lang="en-US" sz="1400" dirty="0" err="1">
                <a:solidFill>
                  <a:schemeClr val="dk1"/>
                </a:solidFill>
              </a:rPr>
              <a:t>karyawan</a:t>
            </a:r>
            <a:r>
              <a:rPr lang="en-US" sz="1400" dirty="0">
                <a:solidFill>
                  <a:schemeClr val="dk1"/>
                </a:solidFill>
              </a:rPr>
              <a:t> </a:t>
            </a:r>
            <a:r>
              <a:rPr lang="en-US" sz="1400" dirty="0" err="1">
                <a:solidFill>
                  <a:schemeClr val="dk1"/>
                </a:solidFill>
              </a:rPr>
              <a:t>sejak</a:t>
            </a:r>
            <a:r>
              <a:rPr lang="en-US" sz="1400" dirty="0">
                <a:solidFill>
                  <a:schemeClr val="dk1"/>
                </a:solidFill>
              </a:rPr>
              <a:t> tahun 2016, </a:t>
            </a:r>
            <a:r>
              <a:rPr lang="en-US" sz="1400" dirty="0" err="1">
                <a:solidFill>
                  <a:schemeClr val="dk1"/>
                </a:solidFill>
              </a:rPr>
              <a:t>kondisi</a:t>
            </a:r>
            <a:r>
              <a:rPr lang="en-US" sz="1400" dirty="0">
                <a:solidFill>
                  <a:schemeClr val="dk1"/>
                </a:solidFill>
              </a:rPr>
              <a:t> </a:t>
            </a:r>
            <a:r>
              <a:rPr lang="en-US" sz="1400" dirty="0" err="1">
                <a:solidFill>
                  <a:schemeClr val="dk1"/>
                </a:solidFill>
              </a:rPr>
              <a:t>perusahaan</a:t>
            </a:r>
            <a:r>
              <a:rPr lang="en-US" sz="1400" dirty="0">
                <a:solidFill>
                  <a:schemeClr val="dk1"/>
                </a:solidFill>
              </a:rPr>
              <a:t> dapat </a:t>
            </a:r>
            <a:r>
              <a:rPr lang="en-US" sz="1400" dirty="0" err="1">
                <a:solidFill>
                  <a:schemeClr val="dk1"/>
                </a:solidFill>
              </a:rPr>
              <a:t>dikatakan</a:t>
            </a:r>
            <a:r>
              <a:rPr lang="en-US" sz="1400" dirty="0">
                <a:solidFill>
                  <a:schemeClr val="dk1"/>
                </a:solidFill>
              </a:rPr>
              <a:t> </a:t>
            </a:r>
            <a:r>
              <a:rPr lang="en-US" sz="1400" dirty="0" err="1">
                <a:solidFill>
                  <a:schemeClr val="dk1"/>
                </a:solidFill>
              </a:rPr>
              <a:t>mengkhawatirkan</a:t>
            </a:r>
            <a:r>
              <a:rPr lang="en-US" sz="1400" dirty="0">
                <a:solidFill>
                  <a:schemeClr val="dk1"/>
                </a:solidFill>
              </a:rPr>
              <a:t>. Hal ini bisa </a:t>
            </a:r>
            <a:r>
              <a:rPr lang="en-US" sz="1400" dirty="0" err="1">
                <a:solidFill>
                  <a:schemeClr val="dk1"/>
                </a:solidFill>
              </a:rPr>
              <a:t>mempengaruhi</a:t>
            </a:r>
            <a:r>
              <a:rPr lang="en-US" sz="1400" dirty="0">
                <a:solidFill>
                  <a:schemeClr val="dk1"/>
                </a:solidFill>
              </a:rPr>
              <a:t> </a:t>
            </a:r>
            <a:r>
              <a:rPr lang="en-US" sz="1400" dirty="0" err="1">
                <a:solidFill>
                  <a:schemeClr val="dk1"/>
                </a:solidFill>
              </a:rPr>
              <a:t>stabilitas</a:t>
            </a:r>
            <a:r>
              <a:rPr lang="en-US" sz="1400" dirty="0">
                <a:solidFill>
                  <a:schemeClr val="dk1"/>
                </a:solidFill>
              </a:rPr>
              <a:t> </a:t>
            </a:r>
            <a:r>
              <a:rPr lang="en-US" sz="1400" dirty="0" err="1">
                <a:solidFill>
                  <a:schemeClr val="dk1"/>
                </a:solidFill>
              </a:rPr>
              <a:t>operasional</a:t>
            </a:r>
            <a:r>
              <a:rPr lang="en-US" sz="1400" dirty="0">
                <a:solidFill>
                  <a:schemeClr val="dk1"/>
                </a:solidFill>
              </a:rPr>
              <a:t> </a:t>
            </a:r>
            <a:r>
              <a:rPr lang="en-US" sz="1400" dirty="0" err="1">
                <a:solidFill>
                  <a:schemeClr val="dk1"/>
                </a:solidFill>
              </a:rPr>
              <a:t>perusahaan</a:t>
            </a:r>
            <a:r>
              <a:rPr lang="en-US" sz="1400" dirty="0">
                <a:solidFill>
                  <a:schemeClr val="dk1"/>
                </a:solidFill>
              </a:rPr>
              <a:t> dalam </a:t>
            </a:r>
            <a:r>
              <a:rPr lang="en-US" sz="1400" dirty="0" err="1">
                <a:solidFill>
                  <a:schemeClr val="dk1"/>
                </a:solidFill>
              </a:rPr>
              <a:t>jangka</a:t>
            </a:r>
            <a:r>
              <a:rPr lang="en-US" sz="1400" dirty="0">
                <a:solidFill>
                  <a:schemeClr val="dk1"/>
                </a:solidFill>
              </a:rPr>
              <a:t> </a:t>
            </a:r>
            <a:r>
              <a:rPr lang="en-US" sz="1400" dirty="0" err="1">
                <a:solidFill>
                  <a:schemeClr val="dk1"/>
                </a:solidFill>
              </a:rPr>
              <a:t>panjang</a:t>
            </a:r>
            <a:r>
              <a:rPr lang="en-US" sz="1400" dirty="0">
                <a:solidFill>
                  <a:schemeClr val="dk1"/>
                </a:solidFill>
              </a:rPr>
              <a:t>. </a:t>
            </a:r>
            <a:r>
              <a:rPr lang="en-US" sz="1400" dirty="0" err="1">
                <a:solidFill>
                  <a:schemeClr val="dk1"/>
                </a:solidFill>
              </a:rPr>
              <a:t>Manajemen</a:t>
            </a:r>
            <a:r>
              <a:rPr lang="en-US" sz="1400" dirty="0">
                <a:solidFill>
                  <a:schemeClr val="dk1"/>
                </a:solidFill>
              </a:rPr>
              <a:t> </a:t>
            </a:r>
            <a:r>
              <a:rPr lang="en-US" sz="1400" dirty="0" err="1">
                <a:solidFill>
                  <a:schemeClr val="dk1"/>
                </a:solidFill>
              </a:rPr>
              <a:t>perlu</a:t>
            </a:r>
            <a:r>
              <a:rPr lang="en-US" sz="1400" dirty="0">
                <a:solidFill>
                  <a:schemeClr val="dk1"/>
                </a:solidFill>
              </a:rPr>
              <a:t> </a:t>
            </a:r>
            <a:r>
              <a:rPr lang="en-US" sz="1400" dirty="0" err="1">
                <a:solidFill>
                  <a:schemeClr val="dk1"/>
                </a:solidFill>
              </a:rPr>
              <a:t>fokus</a:t>
            </a:r>
            <a:r>
              <a:rPr lang="en-US" sz="1400" dirty="0">
                <a:solidFill>
                  <a:schemeClr val="dk1"/>
                </a:solidFill>
              </a:rPr>
              <a:t> pada </a:t>
            </a:r>
            <a:r>
              <a:rPr lang="en-US" sz="1400" dirty="0" err="1">
                <a:solidFill>
                  <a:schemeClr val="dk1"/>
                </a:solidFill>
              </a:rPr>
              <a:t>pemulihan</a:t>
            </a:r>
            <a:r>
              <a:rPr lang="en-US" sz="1400" dirty="0">
                <a:solidFill>
                  <a:schemeClr val="dk1"/>
                </a:solidFill>
              </a:rPr>
              <a:t> </a:t>
            </a:r>
            <a:r>
              <a:rPr lang="en-US" sz="1400" dirty="0" err="1">
                <a:solidFill>
                  <a:schemeClr val="dk1"/>
                </a:solidFill>
              </a:rPr>
              <a:t>jumlah</a:t>
            </a:r>
            <a:r>
              <a:rPr lang="en-US" sz="1400" dirty="0">
                <a:solidFill>
                  <a:schemeClr val="dk1"/>
                </a:solidFill>
              </a:rPr>
              <a:t> </a:t>
            </a:r>
            <a:r>
              <a:rPr lang="en-US" sz="1400" dirty="0" err="1">
                <a:solidFill>
                  <a:schemeClr val="dk1"/>
                </a:solidFill>
              </a:rPr>
              <a:t>karyawan</a:t>
            </a:r>
            <a:r>
              <a:rPr lang="en-US" sz="1400" dirty="0">
                <a:solidFill>
                  <a:schemeClr val="dk1"/>
                </a:solidFill>
              </a:rPr>
              <a:t> </a:t>
            </a:r>
            <a:r>
              <a:rPr lang="en-US" sz="1400" dirty="0" err="1">
                <a:solidFill>
                  <a:schemeClr val="dk1"/>
                </a:solidFill>
              </a:rPr>
              <a:t>serta</a:t>
            </a:r>
            <a:r>
              <a:rPr lang="en-US" sz="1400" dirty="0">
                <a:solidFill>
                  <a:schemeClr val="dk1"/>
                </a:solidFill>
              </a:rPr>
              <a:t> </a:t>
            </a:r>
            <a:r>
              <a:rPr lang="en-US" sz="1400" dirty="0" err="1">
                <a:solidFill>
                  <a:schemeClr val="dk1"/>
                </a:solidFill>
              </a:rPr>
              <a:t>memperbaiki</a:t>
            </a:r>
            <a:r>
              <a:rPr lang="en-US" sz="1400" dirty="0">
                <a:solidFill>
                  <a:schemeClr val="dk1"/>
                </a:solidFill>
              </a:rPr>
              <a:t> </a:t>
            </a:r>
            <a:r>
              <a:rPr lang="en-US" sz="1400" dirty="0" err="1">
                <a:solidFill>
                  <a:schemeClr val="dk1"/>
                </a:solidFill>
              </a:rPr>
              <a:t>kondisi</a:t>
            </a:r>
            <a:r>
              <a:rPr lang="en-US" sz="1400" dirty="0">
                <a:solidFill>
                  <a:schemeClr val="dk1"/>
                </a:solidFill>
              </a:rPr>
              <a:t> internal </a:t>
            </a:r>
            <a:r>
              <a:rPr lang="en-US" sz="1400" dirty="0" err="1">
                <a:solidFill>
                  <a:schemeClr val="dk1"/>
                </a:solidFill>
              </a:rPr>
              <a:t>perusahaan</a:t>
            </a:r>
            <a:r>
              <a:rPr lang="en-US" sz="1400" dirty="0">
                <a:solidFill>
                  <a:schemeClr val="dk1"/>
                </a:solidFill>
              </a:rPr>
              <a:t>.</a:t>
            </a:r>
          </a:p>
        </p:txBody>
      </p:sp>
      <p:sp>
        <p:nvSpPr>
          <p:cNvPr id="6" name="Google Shape;115;p27">
            <a:extLst>
              <a:ext uri="{FF2B5EF4-FFF2-40B4-BE49-F238E27FC236}">
                <a16:creationId xmlns:a16="http://schemas.microsoft.com/office/drawing/2014/main" id="{817D28E5-B40D-47D3-91CB-A962984C65BF}"/>
              </a:ext>
            </a:extLst>
          </p:cNvPr>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dirty="0">
                <a:solidFill>
                  <a:srgbClr val="000000"/>
                </a:solidFill>
              </a:rPr>
              <a:t>Untuk selengkapnya, dapat melihat </a:t>
            </a:r>
            <a:r>
              <a:rPr lang="en" sz="1100" dirty="0">
                <a:solidFill>
                  <a:srgbClr val="000000"/>
                </a:solidFill>
                <a:hlinkClick r:id="rId3"/>
              </a:rPr>
              <a:t>jupyter notebook </a:t>
            </a:r>
            <a:r>
              <a:rPr lang="en" sz="1100" dirty="0">
                <a:hlinkClick r:id="rId3"/>
              </a:rPr>
              <a:t>disini</a:t>
            </a:r>
            <a:endParaRPr sz="1100" dirty="0">
              <a:solidFill>
                <a:srgbClr val="000000"/>
              </a:solidFill>
            </a:endParaRPr>
          </a:p>
        </p:txBody>
      </p:sp>
    </p:spTree>
    <p:extLst>
      <p:ext uri="{BB962C8B-B14F-4D97-AF65-F5344CB8AC3E}">
        <p14:creationId xmlns:p14="http://schemas.microsoft.com/office/powerpoint/2010/main" val="16166602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7"/>
          <p:cNvSpPr txBox="1">
            <a:spLocks noGrp="1"/>
          </p:cNvSpPr>
          <p:nvPr>
            <p:ph type="title"/>
          </p:nvPr>
        </p:nvSpPr>
        <p:spPr>
          <a:xfrm>
            <a:off x="0" y="-12175"/>
            <a:ext cx="7866000" cy="572700"/>
          </a:xfrm>
          <a:prstGeom prst="rect">
            <a:avLst/>
          </a:prstGeom>
          <a:noFill/>
          <a:ln>
            <a:noFill/>
          </a:ln>
        </p:spPr>
        <p:txBody>
          <a:bodyPr spcFirstLastPara="1" wrap="square" lIns="91425" tIns="91425" rIns="91425" bIns="91425" anchor="t" anchorCtr="0">
            <a:noAutofit/>
          </a:bodyPr>
          <a:lstStyle/>
          <a:p>
            <a:pPr>
              <a:buSzPts val="990"/>
            </a:pPr>
            <a:r>
              <a:rPr lang="en-US" sz="1798" b="1" dirty="0">
                <a:latin typeface="Roboto"/>
                <a:ea typeface="Roboto"/>
              </a:rPr>
              <a:t>Resign Reason Analysis for Employee Attrition Management Strategy</a:t>
            </a:r>
          </a:p>
        </p:txBody>
      </p:sp>
      <p:sp>
        <p:nvSpPr>
          <p:cNvPr id="12" name="Google Shape;114;p27">
            <a:extLst>
              <a:ext uri="{FF2B5EF4-FFF2-40B4-BE49-F238E27FC236}">
                <a16:creationId xmlns:a16="http://schemas.microsoft.com/office/drawing/2014/main" id="{D01DF4CA-DA3B-46E5-B021-98BAB8A30358}"/>
              </a:ext>
            </a:extLst>
          </p:cNvPr>
          <p:cNvSpPr txBox="1">
            <a:spLocks/>
          </p:cNvSpPr>
          <p:nvPr/>
        </p:nvSpPr>
        <p:spPr>
          <a:xfrm>
            <a:off x="901700" y="2844994"/>
            <a:ext cx="7353300" cy="2000056"/>
          </a:xfrm>
          <a:prstGeom prst="rect">
            <a:avLst/>
          </a:prstGeom>
          <a:noFill/>
          <a:ln>
            <a:noFill/>
          </a:ln>
        </p:spPr>
        <p:txBody>
          <a:bodyPr spcFirstLastPara="1" wrap="square" lIns="91425" tIns="91425" rIns="91425" bIns="91425" anchor="t" anchorCtr="0">
            <a:normAutofit fontScale="85000" lnSpcReduction="10000"/>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33350" indent="0">
              <a:lnSpc>
                <a:spcPct val="100000"/>
              </a:lnSpc>
              <a:buClr>
                <a:schemeClr val="dk1"/>
              </a:buClr>
              <a:buSzPts val="1500"/>
              <a:buNone/>
            </a:pPr>
            <a:r>
              <a:rPr lang="en-US" sz="1200" dirty="0" err="1">
                <a:solidFill>
                  <a:schemeClr val="dk1"/>
                </a:solidFill>
              </a:rPr>
              <a:t>Berdasarkan</a:t>
            </a:r>
            <a:r>
              <a:rPr lang="en-US" sz="1200" dirty="0">
                <a:solidFill>
                  <a:schemeClr val="dk1"/>
                </a:solidFill>
              </a:rPr>
              <a:t> hasil </a:t>
            </a:r>
            <a:r>
              <a:rPr lang="en-US" sz="1200" dirty="0" err="1">
                <a:solidFill>
                  <a:schemeClr val="dk1"/>
                </a:solidFill>
              </a:rPr>
              <a:t>visualisasi</a:t>
            </a:r>
            <a:r>
              <a:rPr lang="en-US" sz="1200" dirty="0">
                <a:solidFill>
                  <a:schemeClr val="dk1"/>
                </a:solidFill>
              </a:rPr>
              <a:t> </a:t>
            </a:r>
            <a:r>
              <a:rPr lang="en-US" sz="1200" dirty="0" err="1">
                <a:solidFill>
                  <a:schemeClr val="dk1"/>
                </a:solidFill>
              </a:rPr>
              <a:t>tersebut</a:t>
            </a:r>
            <a:r>
              <a:rPr lang="en-US" sz="1200" dirty="0">
                <a:solidFill>
                  <a:schemeClr val="dk1"/>
                </a:solidFill>
              </a:rPr>
              <a:t>, insight-insight yang bisa </a:t>
            </a:r>
            <a:r>
              <a:rPr lang="en-US" sz="1200" dirty="0" err="1">
                <a:solidFill>
                  <a:schemeClr val="dk1"/>
                </a:solidFill>
              </a:rPr>
              <a:t>didapatkan</a:t>
            </a:r>
            <a:r>
              <a:rPr lang="en-US" sz="1200" dirty="0">
                <a:solidFill>
                  <a:schemeClr val="dk1"/>
                </a:solidFill>
              </a:rPr>
              <a:t> </a:t>
            </a:r>
            <a:r>
              <a:rPr lang="en-US" sz="1200" dirty="0" err="1">
                <a:solidFill>
                  <a:schemeClr val="dk1"/>
                </a:solidFill>
              </a:rPr>
              <a:t>yaitu</a:t>
            </a:r>
            <a:r>
              <a:rPr lang="en-US" sz="1200" dirty="0">
                <a:solidFill>
                  <a:schemeClr val="dk1"/>
                </a:solidFill>
              </a:rPr>
              <a:t> sebagai berikut.</a:t>
            </a:r>
          </a:p>
          <a:p>
            <a:pPr marL="133350" indent="0">
              <a:lnSpc>
                <a:spcPct val="100000"/>
              </a:lnSpc>
              <a:buClr>
                <a:schemeClr val="dk1"/>
              </a:buClr>
              <a:buSzPts val="1500"/>
              <a:buNone/>
            </a:pPr>
            <a:endParaRPr lang="en-US" sz="1200" dirty="0">
              <a:solidFill>
                <a:schemeClr val="dk1"/>
              </a:solidFill>
            </a:endParaRPr>
          </a:p>
          <a:p>
            <a:pPr marL="419100" indent="-285750">
              <a:lnSpc>
                <a:spcPct val="100000"/>
              </a:lnSpc>
              <a:buClr>
                <a:schemeClr val="dk1"/>
              </a:buClr>
              <a:buSzPts val="1500"/>
            </a:pPr>
            <a:r>
              <a:rPr lang="en-US" sz="1200" dirty="0" err="1">
                <a:solidFill>
                  <a:schemeClr val="dk1"/>
                </a:solidFill>
              </a:rPr>
              <a:t>Mayoritas</a:t>
            </a:r>
            <a:r>
              <a:rPr lang="en-US" sz="1200" dirty="0">
                <a:solidFill>
                  <a:schemeClr val="dk1"/>
                </a:solidFill>
              </a:rPr>
              <a:t> </a:t>
            </a:r>
            <a:r>
              <a:rPr lang="en-US" sz="1200" dirty="0" err="1">
                <a:solidFill>
                  <a:schemeClr val="dk1"/>
                </a:solidFill>
              </a:rPr>
              <a:t>pegawai</a:t>
            </a:r>
            <a:r>
              <a:rPr lang="en-US" sz="1200" dirty="0">
                <a:solidFill>
                  <a:schemeClr val="dk1"/>
                </a:solidFill>
              </a:rPr>
              <a:t> di divisi Data Analyst yang resign </a:t>
            </a:r>
            <a:r>
              <a:rPr lang="en-US" sz="1200" dirty="0" err="1">
                <a:solidFill>
                  <a:schemeClr val="dk1"/>
                </a:solidFill>
              </a:rPr>
              <a:t>berasal</a:t>
            </a:r>
            <a:r>
              <a:rPr lang="en-US" sz="1200" dirty="0">
                <a:solidFill>
                  <a:schemeClr val="dk1"/>
                </a:solidFill>
              </a:rPr>
              <a:t> </a:t>
            </a:r>
            <a:r>
              <a:rPr lang="en-US" sz="1200" dirty="0" err="1">
                <a:solidFill>
                  <a:schemeClr val="dk1"/>
                </a:solidFill>
              </a:rPr>
              <a:t>dari</a:t>
            </a:r>
            <a:r>
              <a:rPr lang="en-US" sz="1200" dirty="0">
                <a:solidFill>
                  <a:schemeClr val="dk1"/>
                </a:solidFill>
              </a:rPr>
              <a:t> </a:t>
            </a:r>
            <a:r>
              <a:rPr lang="en-US" sz="1200" dirty="0" err="1">
                <a:solidFill>
                  <a:schemeClr val="dk1"/>
                </a:solidFill>
              </a:rPr>
              <a:t>jenjang</a:t>
            </a:r>
            <a:r>
              <a:rPr lang="en-US" sz="1200" dirty="0">
                <a:solidFill>
                  <a:schemeClr val="dk1"/>
                </a:solidFill>
              </a:rPr>
              <a:t> </a:t>
            </a:r>
            <a:r>
              <a:rPr lang="en-US" sz="1200" dirty="0" err="1">
                <a:solidFill>
                  <a:schemeClr val="dk1"/>
                </a:solidFill>
              </a:rPr>
              <a:t>karir</a:t>
            </a:r>
            <a:r>
              <a:rPr lang="en-US" sz="1200" dirty="0">
                <a:solidFill>
                  <a:schemeClr val="dk1"/>
                </a:solidFill>
              </a:rPr>
              <a:t> </a:t>
            </a:r>
            <a:r>
              <a:rPr lang="en-US" sz="1200" dirty="0" err="1">
                <a:solidFill>
                  <a:schemeClr val="dk1"/>
                </a:solidFill>
              </a:rPr>
              <a:t>Sangat</a:t>
            </a:r>
            <a:r>
              <a:rPr lang="en-US" sz="1200" dirty="0">
                <a:solidFill>
                  <a:schemeClr val="dk1"/>
                </a:solidFill>
              </a:rPr>
              <a:t> </a:t>
            </a:r>
            <a:r>
              <a:rPr lang="en-US" sz="1200" dirty="0" err="1">
                <a:solidFill>
                  <a:schemeClr val="dk1"/>
                </a:solidFill>
              </a:rPr>
              <a:t>Bagus</a:t>
            </a:r>
            <a:r>
              <a:rPr lang="en-US" sz="1200" dirty="0">
                <a:solidFill>
                  <a:schemeClr val="dk1"/>
                </a:solidFill>
              </a:rPr>
              <a:t> dan </a:t>
            </a:r>
            <a:r>
              <a:rPr lang="en-US" sz="1200" dirty="0" err="1">
                <a:solidFill>
                  <a:schemeClr val="dk1"/>
                </a:solidFill>
              </a:rPr>
              <a:t>Bagus</a:t>
            </a:r>
            <a:r>
              <a:rPr lang="en-US" sz="1200" dirty="0">
                <a:solidFill>
                  <a:schemeClr val="dk1"/>
                </a:solidFill>
              </a:rPr>
              <a:t>, </a:t>
            </a:r>
            <a:r>
              <a:rPr lang="en-US" sz="1200" dirty="0" err="1">
                <a:solidFill>
                  <a:schemeClr val="dk1"/>
                </a:solidFill>
              </a:rPr>
              <a:t>sedangkan</a:t>
            </a:r>
            <a:r>
              <a:rPr lang="en-US" sz="1200" dirty="0">
                <a:solidFill>
                  <a:schemeClr val="dk1"/>
                </a:solidFill>
              </a:rPr>
              <a:t> yang </a:t>
            </a:r>
            <a:r>
              <a:rPr lang="en-US" sz="1200" dirty="0" err="1">
                <a:solidFill>
                  <a:schemeClr val="dk1"/>
                </a:solidFill>
              </a:rPr>
              <a:t>memiliki</a:t>
            </a:r>
            <a:r>
              <a:rPr lang="en-US" sz="1200" dirty="0">
                <a:solidFill>
                  <a:schemeClr val="dk1"/>
                </a:solidFill>
              </a:rPr>
              <a:t> </a:t>
            </a:r>
            <a:r>
              <a:rPr lang="en-US" sz="1200" dirty="0" err="1">
                <a:solidFill>
                  <a:schemeClr val="dk1"/>
                </a:solidFill>
              </a:rPr>
              <a:t>jenjang</a:t>
            </a:r>
            <a:r>
              <a:rPr lang="en-US" sz="1200" dirty="0">
                <a:solidFill>
                  <a:schemeClr val="dk1"/>
                </a:solidFill>
              </a:rPr>
              <a:t> </a:t>
            </a:r>
            <a:r>
              <a:rPr lang="en-US" sz="1200" dirty="0" err="1">
                <a:solidFill>
                  <a:schemeClr val="dk1"/>
                </a:solidFill>
              </a:rPr>
              <a:t>karir</a:t>
            </a:r>
            <a:r>
              <a:rPr lang="en-US" sz="1200" dirty="0">
                <a:solidFill>
                  <a:schemeClr val="dk1"/>
                </a:solidFill>
              </a:rPr>
              <a:t> </a:t>
            </a:r>
            <a:r>
              <a:rPr lang="en-US" sz="1200" dirty="0" err="1">
                <a:solidFill>
                  <a:schemeClr val="dk1"/>
                </a:solidFill>
              </a:rPr>
              <a:t>Biasa</a:t>
            </a:r>
            <a:r>
              <a:rPr lang="en-US" sz="1200" dirty="0">
                <a:solidFill>
                  <a:schemeClr val="dk1"/>
                </a:solidFill>
              </a:rPr>
              <a:t> juga </a:t>
            </a:r>
            <a:r>
              <a:rPr lang="en-US" sz="1200" dirty="0" err="1">
                <a:solidFill>
                  <a:schemeClr val="dk1"/>
                </a:solidFill>
              </a:rPr>
              <a:t>menyumbang</a:t>
            </a:r>
            <a:r>
              <a:rPr lang="en-US" sz="1200" dirty="0">
                <a:solidFill>
                  <a:schemeClr val="dk1"/>
                </a:solidFill>
              </a:rPr>
              <a:t> </a:t>
            </a:r>
            <a:r>
              <a:rPr lang="en-US" sz="1200" dirty="0" err="1">
                <a:solidFill>
                  <a:schemeClr val="dk1"/>
                </a:solidFill>
              </a:rPr>
              <a:t>jumlah</a:t>
            </a:r>
            <a:r>
              <a:rPr lang="en-US" sz="1200" dirty="0">
                <a:solidFill>
                  <a:schemeClr val="dk1"/>
                </a:solidFill>
              </a:rPr>
              <a:t> resign yang </a:t>
            </a:r>
            <a:r>
              <a:rPr lang="en-US" sz="1200" dirty="0" err="1">
                <a:solidFill>
                  <a:schemeClr val="dk1"/>
                </a:solidFill>
              </a:rPr>
              <a:t>signifikan</a:t>
            </a:r>
            <a:r>
              <a:rPr lang="en-US" sz="1200" dirty="0">
                <a:solidFill>
                  <a:schemeClr val="dk1"/>
                </a:solidFill>
              </a:rPr>
              <a:t>. </a:t>
            </a:r>
            <a:r>
              <a:rPr lang="en-US" sz="1200" dirty="0" err="1">
                <a:solidFill>
                  <a:schemeClr val="dk1"/>
                </a:solidFill>
              </a:rPr>
              <a:t>Sangat</a:t>
            </a:r>
            <a:r>
              <a:rPr lang="en-US" sz="1200" dirty="0">
                <a:solidFill>
                  <a:schemeClr val="dk1"/>
                </a:solidFill>
              </a:rPr>
              <a:t> </a:t>
            </a:r>
            <a:r>
              <a:rPr lang="en-US" sz="1200" dirty="0" err="1">
                <a:solidFill>
                  <a:schemeClr val="dk1"/>
                </a:solidFill>
              </a:rPr>
              <a:t>Bagus</a:t>
            </a:r>
            <a:r>
              <a:rPr lang="en-US" sz="1200" dirty="0">
                <a:solidFill>
                  <a:schemeClr val="dk1"/>
                </a:solidFill>
              </a:rPr>
              <a:t> mungkin adalah </a:t>
            </a:r>
            <a:r>
              <a:rPr lang="en-US" sz="1200" dirty="0" err="1">
                <a:solidFill>
                  <a:schemeClr val="dk1"/>
                </a:solidFill>
              </a:rPr>
              <a:t>karyawan</a:t>
            </a:r>
            <a:r>
              <a:rPr lang="en-US" sz="1200" dirty="0">
                <a:solidFill>
                  <a:schemeClr val="dk1"/>
                </a:solidFill>
              </a:rPr>
              <a:t> senior yang </a:t>
            </a:r>
            <a:r>
              <a:rPr lang="en-US" sz="1200" dirty="0" err="1">
                <a:solidFill>
                  <a:schemeClr val="dk1"/>
                </a:solidFill>
              </a:rPr>
              <a:t>sudah</a:t>
            </a:r>
            <a:r>
              <a:rPr lang="en-US" sz="1200" dirty="0">
                <a:solidFill>
                  <a:schemeClr val="dk1"/>
                </a:solidFill>
              </a:rPr>
              <a:t> lama </a:t>
            </a:r>
            <a:r>
              <a:rPr lang="en-US" sz="1200" dirty="0" err="1">
                <a:solidFill>
                  <a:schemeClr val="dk1"/>
                </a:solidFill>
              </a:rPr>
              <a:t>bekerja</a:t>
            </a:r>
            <a:r>
              <a:rPr lang="en-US" sz="1200" dirty="0">
                <a:solidFill>
                  <a:schemeClr val="dk1"/>
                </a:solidFill>
              </a:rPr>
              <a:t> dan bisa </a:t>
            </a:r>
            <a:r>
              <a:rPr lang="en-US" sz="1200" dirty="0" err="1">
                <a:solidFill>
                  <a:schemeClr val="dk1"/>
                </a:solidFill>
              </a:rPr>
              <a:t>jadi</a:t>
            </a:r>
            <a:r>
              <a:rPr lang="en-US" sz="1200" dirty="0">
                <a:solidFill>
                  <a:schemeClr val="dk1"/>
                </a:solidFill>
              </a:rPr>
              <a:t> </a:t>
            </a:r>
            <a:r>
              <a:rPr lang="en-US" sz="1200" dirty="0" err="1">
                <a:solidFill>
                  <a:schemeClr val="dk1"/>
                </a:solidFill>
              </a:rPr>
              <a:t>ada</a:t>
            </a:r>
            <a:r>
              <a:rPr lang="en-US" sz="1200" dirty="0">
                <a:solidFill>
                  <a:schemeClr val="dk1"/>
                </a:solidFill>
              </a:rPr>
              <a:t> </a:t>
            </a:r>
            <a:r>
              <a:rPr lang="en-US" sz="1200" dirty="0" err="1">
                <a:solidFill>
                  <a:schemeClr val="dk1"/>
                </a:solidFill>
              </a:rPr>
              <a:t>alasan</a:t>
            </a:r>
            <a:r>
              <a:rPr lang="en-US" sz="1200" dirty="0">
                <a:solidFill>
                  <a:schemeClr val="dk1"/>
                </a:solidFill>
              </a:rPr>
              <a:t> </a:t>
            </a:r>
            <a:r>
              <a:rPr lang="en-US" sz="1200" dirty="0" err="1">
                <a:solidFill>
                  <a:schemeClr val="dk1"/>
                </a:solidFill>
              </a:rPr>
              <a:t>khusus</a:t>
            </a:r>
            <a:r>
              <a:rPr lang="en-US" sz="1200" dirty="0">
                <a:solidFill>
                  <a:schemeClr val="dk1"/>
                </a:solidFill>
              </a:rPr>
              <a:t> </a:t>
            </a:r>
            <a:r>
              <a:rPr lang="en-US" sz="1200" dirty="0" err="1">
                <a:solidFill>
                  <a:schemeClr val="dk1"/>
                </a:solidFill>
              </a:rPr>
              <a:t>mengapa</a:t>
            </a:r>
            <a:r>
              <a:rPr lang="en-US" sz="1200" dirty="0">
                <a:solidFill>
                  <a:schemeClr val="dk1"/>
                </a:solidFill>
              </a:rPr>
              <a:t> </a:t>
            </a:r>
            <a:r>
              <a:rPr lang="en-US" sz="1200" dirty="0" err="1">
                <a:solidFill>
                  <a:schemeClr val="dk1"/>
                </a:solidFill>
              </a:rPr>
              <a:t>mereka</a:t>
            </a:r>
            <a:r>
              <a:rPr lang="en-US" sz="1200" dirty="0">
                <a:solidFill>
                  <a:schemeClr val="dk1"/>
                </a:solidFill>
              </a:rPr>
              <a:t> resign.</a:t>
            </a:r>
          </a:p>
          <a:p>
            <a:pPr marL="419100" indent="-285750">
              <a:lnSpc>
                <a:spcPct val="100000"/>
              </a:lnSpc>
              <a:buClr>
                <a:schemeClr val="dk1"/>
              </a:buClr>
              <a:buSzPts val="1500"/>
            </a:pPr>
            <a:endParaRPr lang="en-US" sz="1200" dirty="0">
              <a:solidFill>
                <a:schemeClr val="dk1"/>
              </a:solidFill>
            </a:endParaRPr>
          </a:p>
          <a:p>
            <a:pPr marL="419100" indent="-285750">
              <a:lnSpc>
                <a:spcPct val="100000"/>
              </a:lnSpc>
              <a:buClr>
                <a:schemeClr val="dk1"/>
              </a:buClr>
              <a:buSzPts val="1500"/>
            </a:pPr>
            <a:r>
              <a:rPr lang="en-US" sz="1200" dirty="0" err="1">
                <a:solidFill>
                  <a:schemeClr val="dk1"/>
                </a:solidFill>
              </a:rPr>
              <a:t>Karyawan</a:t>
            </a:r>
            <a:r>
              <a:rPr lang="en-US" sz="1200" dirty="0">
                <a:solidFill>
                  <a:schemeClr val="dk1"/>
                </a:solidFill>
              </a:rPr>
              <a:t> </a:t>
            </a:r>
            <a:r>
              <a:rPr lang="en-US" sz="1200" dirty="0" err="1">
                <a:solidFill>
                  <a:schemeClr val="dk1"/>
                </a:solidFill>
              </a:rPr>
              <a:t>dengan</a:t>
            </a:r>
            <a:r>
              <a:rPr lang="en-US" sz="1200" dirty="0">
                <a:solidFill>
                  <a:schemeClr val="dk1"/>
                </a:solidFill>
              </a:rPr>
              <a:t> </a:t>
            </a:r>
            <a:r>
              <a:rPr lang="en-US" sz="1200" dirty="0" err="1">
                <a:solidFill>
                  <a:schemeClr val="dk1"/>
                </a:solidFill>
              </a:rPr>
              <a:t>performa</a:t>
            </a:r>
            <a:r>
              <a:rPr lang="en-US" sz="1200" dirty="0">
                <a:solidFill>
                  <a:schemeClr val="dk1"/>
                </a:solidFill>
              </a:rPr>
              <a:t> </a:t>
            </a:r>
            <a:r>
              <a:rPr lang="en-US" sz="1200" dirty="0" err="1">
                <a:solidFill>
                  <a:schemeClr val="dk1"/>
                </a:solidFill>
              </a:rPr>
              <a:t>Bagus</a:t>
            </a:r>
            <a:r>
              <a:rPr lang="en-US" sz="1200" dirty="0">
                <a:solidFill>
                  <a:schemeClr val="dk1"/>
                </a:solidFill>
              </a:rPr>
              <a:t> dan </a:t>
            </a:r>
            <a:r>
              <a:rPr lang="en-US" sz="1200" dirty="0" err="1">
                <a:solidFill>
                  <a:schemeClr val="dk1"/>
                </a:solidFill>
              </a:rPr>
              <a:t>Sangat</a:t>
            </a:r>
            <a:r>
              <a:rPr lang="en-US" sz="1200" dirty="0">
                <a:solidFill>
                  <a:schemeClr val="dk1"/>
                </a:solidFill>
              </a:rPr>
              <a:t> </a:t>
            </a:r>
            <a:r>
              <a:rPr lang="en-US" sz="1200" dirty="0" err="1">
                <a:solidFill>
                  <a:schemeClr val="dk1"/>
                </a:solidFill>
              </a:rPr>
              <a:t>Bagus</a:t>
            </a:r>
            <a:r>
              <a:rPr lang="en-US" sz="1200" dirty="0">
                <a:solidFill>
                  <a:schemeClr val="dk1"/>
                </a:solidFill>
              </a:rPr>
              <a:t> </a:t>
            </a:r>
            <a:r>
              <a:rPr lang="en-US" sz="1200" dirty="0" err="1">
                <a:solidFill>
                  <a:schemeClr val="dk1"/>
                </a:solidFill>
              </a:rPr>
              <a:t>justru</a:t>
            </a:r>
            <a:r>
              <a:rPr lang="en-US" sz="1200" dirty="0">
                <a:solidFill>
                  <a:schemeClr val="dk1"/>
                </a:solidFill>
              </a:rPr>
              <a:t> </a:t>
            </a:r>
            <a:r>
              <a:rPr lang="en-US" sz="1200" dirty="0" err="1">
                <a:solidFill>
                  <a:schemeClr val="dk1"/>
                </a:solidFill>
              </a:rPr>
              <a:t>banyak</a:t>
            </a:r>
            <a:r>
              <a:rPr lang="en-US" sz="1200" dirty="0">
                <a:solidFill>
                  <a:schemeClr val="dk1"/>
                </a:solidFill>
              </a:rPr>
              <a:t> yang resign. Ini bisa </a:t>
            </a:r>
            <a:r>
              <a:rPr lang="en-US" sz="1200" dirty="0" err="1">
                <a:solidFill>
                  <a:schemeClr val="dk1"/>
                </a:solidFill>
              </a:rPr>
              <a:t>menunjukkan</a:t>
            </a:r>
            <a:r>
              <a:rPr lang="en-US" sz="1200" dirty="0">
                <a:solidFill>
                  <a:schemeClr val="dk1"/>
                </a:solidFill>
              </a:rPr>
              <a:t> </a:t>
            </a:r>
            <a:r>
              <a:rPr lang="en-US" sz="1200" dirty="0" err="1">
                <a:solidFill>
                  <a:schemeClr val="dk1"/>
                </a:solidFill>
              </a:rPr>
              <a:t>bahwa</a:t>
            </a:r>
            <a:r>
              <a:rPr lang="en-US" sz="1200" dirty="0">
                <a:solidFill>
                  <a:schemeClr val="dk1"/>
                </a:solidFill>
              </a:rPr>
              <a:t> </a:t>
            </a:r>
            <a:r>
              <a:rPr lang="en-US" sz="1200" dirty="0" err="1">
                <a:solidFill>
                  <a:schemeClr val="dk1"/>
                </a:solidFill>
              </a:rPr>
              <a:t>masalahnya</a:t>
            </a:r>
            <a:r>
              <a:rPr lang="en-US" sz="1200" dirty="0">
                <a:solidFill>
                  <a:schemeClr val="dk1"/>
                </a:solidFill>
              </a:rPr>
              <a:t> bukan </a:t>
            </a:r>
            <a:r>
              <a:rPr lang="en-US" sz="1200" dirty="0" err="1">
                <a:solidFill>
                  <a:schemeClr val="dk1"/>
                </a:solidFill>
              </a:rPr>
              <a:t>terletak</a:t>
            </a:r>
            <a:r>
              <a:rPr lang="en-US" sz="1200" dirty="0">
                <a:solidFill>
                  <a:schemeClr val="dk1"/>
                </a:solidFill>
              </a:rPr>
              <a:t> pada </a:t>
            </a:r>
            <a:r>
              <a:rPr lang="en-US" sz="1200" dirty="0" err="1">
                <a:solidFill>
                  <a:schemeClr val="dk1"/>
                </a:solidFill>
              </a:rPr>
              <a:t>performa</a:t>
            </a:r>
            <a:r>
              <a:rPr lang="en-US" sz="1200" dirty="0">
                <a:solidFill>
                  <a:schemeClr val="dk1"/>
                </a:solidFill>
              </a:rPr>
              <a:t> </a:t>
            </a:r>
            <a:r>
              <a:rPr lang="en-US" sz="1200" dirty="0" err="1">
                <a:solidFill>
                  <a:schemeClr val="dk1"/>
                </a:solidFill>
              </a:rPr>
              <a:t>karyawan</a:t>
            </a:r>
            <a:r>
              <a:rPr lang="en-US" sz="1200" dirty="0">
                <a:solidFill>
                  <a:schemeClr val="dk1"/>
                </a:solidFill>
              </a:rPr>
              <a:t>, </a:t>
            </a:r>
            <a:r>
              <a:rPr lang="en-US" sz="1200" dirty="0" err="1">
                <a:solidFill>
                  <a:schemeClr val="dk1"/>
                </a:solidFill>
              </a:rPr>
              <a:t>melainkan</a:t>
            </a:r>
            <a:r>
              <a:rPr lang="en-US" sz="1200" dirty="0">
                <a:solidFill>
                  <a:schemeClr val="dk1"/>
                </a:solidFill>
              </a:rPr>
              <a:t> pada </a:t>
            </a:r>
            <a:r>
              <a:rPr lang="en-US" sz="1200" dirty="0" err="1">
                <a:solidFill>
                  <a:schemeClr val="dk1"/>
                </a:solidFill>
              </a:rPr>
              <a:t>faktor</a:t>
            </a:r>
            <a:r>
              <a:rPr lang="en-US" sz="1200" dirty="0">
                <a:solidFill>
                  <a:schemeClr val="dk1"/>
                </a:solidFill>
              </a:rPr>
              <a:t> lain di </a:t>
            </a:r>
            <a:r>
              <a:rPr lang="en-US" sz="1200" dirty="0" err="1">
                <a:solidFill>
                  <a:schemeClr val="dk1"/>
                </a:solidFill>
              </a:rPr>
              <a:t>luar</a:t>
            </a:r>
            <a:r>
              <a:rPr lang="en-US" sz="1200" dirty="0">
                <a:solidFill>
                  <a:schemeClr val="dk1"/>
                </a:solidFill>
              </a:rPr>
              <a:t> </a:t>
            </a:r>
            <a:r>
              <a:rPr lang="en-US" sz="1200" dirty="0" err="1">
                <a:solidFill>
                  <a:schemeClr val="dk1"/>
                </a:solidFill>
              </a:rPr>
              <a:t>kemampuan</a:t>
            </a:r>
            <a:r>
              <a:rPr lang="en-US" sz="1200" dirty="0">
                <a:solidFill>
                  <a:schemeClr val="dk1"/>
                </a:solidFill>
              </a:rPr>
              <a:t> </a:t>
            </a:r>
            <a:r>
              <a:rPr lang="en-US" sz="1200" dirty="0" err="1">
                <a:solidFill>
                  <a:schemeClr val="dk1"/>
                </a:solidFill>
              </a:rPr>
              <a:t>kerja</a:t>
            </a:r>
            <a:r>
              <a:rPr lang="en-US" sz="1200" dirty="0">
                <a:solidFill>
                  <a:schemeClr val="dk1"/>
                </a:solidFill>
              </a:rPr>
              <a:t>.</a:t>
            </a:r>
          </a:p>
          <a:p>
            <a:pPr marL="419100" indent="-285750">
              <a:lnSpc>
                <a:spcPct val="100000"/>
              </a:lnSpc>
              <a:buClr>
                <a:schemeClr val="dk1"/>
              </a:buClr>
              <a:buSzPts val="1500"/>
            </a:pPr>
            <a:endParaRPr lang="en-US" sz="1200" dirty="0">
              <a:solidFill>
                <a:schemeClr val="dk1"/>
              </a:solidFill>
            </a:endParaRPr>
          </a:p>
          <a:p>
            <a:pPr marL="419100" indent="-285750">
              <a:lnSpc>
                <a:spcPct val="100000"/>
              </a:lnSpc>
              <a:buClr>
                <a:schemeClr val="dk1"/>
              </a:buClr>
              <a:buSzPts val="1500"/>
            </a:pPr>
            <a:r>
              <a:rPr lang="en-US" sz="1200" dirty="0">
                <a:solidFill>
                  <a:schemeClr val="dk1"/>
                </a:solidFill>
              </a:rPr>
              <a:t>Toxic Culture dan Internal Conflict menjadi </a:t>
            </a:r>
            <a:r>
              <a:rPr lang="en-US" sz="1200" dirty="0" err="1">
                <a:solidFill>
                  <a:schemeClr val="dk1"/>
                </a:solidFill>
              </a:rPr>
              <a:t>alasan</a:t>
            </a:r>
            <a:r>
              <a:rPr lang="en-US" sz="1200" dirty="0">
                <a:solidFill>
                  <a:schemeClr val="dk1"/>
                </a:solidFill>
              </a:rPr>
              <a:t> </a:t>
            </a:r>
            <a:r>
              <a:rPr lang="en-US" sz="1200" dirty="0" err="1">
                <a:solidFill>
                  <a:schemeClr val="dk1"/>
                </a:solidFill>
              </a:rPr>
              <a:t>dominan</a:t>
            </a:r>
            <a:r>
              <a:rPr lang="en-US" sz="1200" dirty="0">
                <a:solidFill>
                  <a:schemeClr val="dk1"/>
                </a:solidFill>
              </a:rPr>
              <a:t> di </a:t>
            </a:r>
            <a:r>
              <a:rPr lang="en-US" sz="1200" dirty="0" err="1">
                <a:solidFill>
                  <a:schemeClr val="dk1"/>
                </a:solidFill>
              </a:rPr>
              <a:t>setiap</a:t>
            </a:r>
            <a:r>
              <a:rPr lang="en-US" sz="1200" dirty="0">
                <a:solidFill>
                  <a:schemeClr val="dk1"/>
                </a:solidFill>
              </a:rPr>
              <a:t> level </a:t>
            </a:r>
            <a:r>
              <a:rPr lang="en-US" sz="1200" dirty="0" err="1">
                <a:solidFill>
                  <a:schemeClr val="dk1"/>
                </a:solidFill>
              </a:rPr>
              <a:t>performa</a:t>
            </a:r>
            <a:r>
              <a:rPr lang="en-US" sz="1200" dirty="0">
                <a:solidFill>
                  <a:schemeClr val="dk1"/>
                </a:solidFill>
              </a:rPr>
              <a:t>, </a:t>
            </a:r>
            <a:r>
              <a:rPr lang="en-US" sz="1200" dirty="0" err="1">
                <a:solidFill>
                  <a:schemeClr val="dk1"/>
                </a:solidFill>
              </a:rPr>
              <a:t>khususnya</a:t>
            </a:r>
            <a:r>
              <a:rPr lang="en-US" sz="1200" dirty="0">
                <a:solidFill>
                  <a:schemeClr val="dk1"/>
                </a:solidFill>
              </a:rPr>
              <a:t> di </a:t>
            </a:r>
            <a:r>
              <a:rPr lang="en-US" sz="1200" dirty="0" err="1">
                <a:solidFill>
                  <a:schemeClr val="dk1"/>
                </a:solidFill>
              </a:rPr>
              <a:t>tingkat</a:t>
            </a:r>
            <a:r>
              <a:rPr lang="en-US" sz="1200" dirty="0">
                <a:solidFill>
                  <a:schemeClr val="dk1"/>
                </a:solidFill>
              </a:rPr>
              <a:t> </a:t>
            </a:r>
            <a:r>
              <a:rPr lang="en-US" sz="1200" dirty="0" err="1">
                <a:solidFill>
                  <a:schemeClr val="dk1"/>
                </a:solidFill>
              </a:rPr>
              <a:t>Bagus</a:t>
            </a:r>
            <a:r>
              <a:rPr lang="en-US" sz="1200" dirty="0">
                <a:solidFill>
                  <a:schemeClr val="dk1"/>
                </a:solidFill>
              </a:rPr>
              <a:t> dan </a:t>
            </a:r>
            <a:r>
              <a:rPr lang="en-US" sz="1200" dirty="0" err="1">
                <a:solidFill>
                  <a:schemeClr val="dk1"/>
                </a:solidFill>
              </a:rPr>
              <a:t>Biasa</a:t>
            </a:r>
            <a:r>
              <a:rPr lang="en-US" sz="1200" dirty="0">
                <a:solidFill>
                  <a:schemeClr val="dk1"/>
                </a:solidFill>
              </a:rPr>
              <a:t>. Ini </a:t>
            </a:r>
            <a:r>
              <a:rPr lang="en-US" sz="1200" dirty="0" err="1">
                <a:solidFill>
                  <a:schemeClr val="dk1"/>
                </a:solidFill>
              </a:rPr>
              <a:t>menandakan</a:t>
            </a:r>
            <a:r>
              <a:rPr lang="en-US" sz="1200" dirty="0">
                <a:solidFill>
                  <a:schemeClr val="dk1"/>
                </a:solidFill>
              </a:rPr>
              <a:t> </a:t>
            </a:r>
            <a:r>
              <a:rPr lang="en-US" sz="1200" dirty="0" err="1">
                <a:solidFill>
                  <a:schemeClr val="dk1"/>
                </a:solidFill>
              </a:rPr>
              <a:t>bahwa</a:t>
            </a:r>
            <a:r>
              <a:rPr lang="en-US" sz="1200" dirty="0">
                <a:solidFill>
                  <a:schemeClr val="dk1"/>
                </a:solidFill>
              </a:rPr>
              <a:t> </a:t>
            </a:r>
            <a:r>
              <a:rPr lang="en-US" sz="1200" dirty="0" err="1">
                <a:solidFill>
                  <a:schemeClr val="dk1"/>
                </a:solidFill>
              </a:rPr>
              <a:t>lingkungan</a:t>
            </a:r>
            <a:r>
              <a:rPr lang="en-US" sz="1200" dirty="0">
                <a:solidFill>
                  <a:schemeClr val="dk1"/>
                </a:solidFill>
              </a:rPr>
              <a:t> </a:t>
            </a:r>
            <a:r>
              <a:rPr lang="en-US" sz="1200" dirty="0" err="1">
                <a:solidFill>
                  <a:schemeClr val="dk1"/>
                </a:solidFill>
              </a:rPr>
              <a:t>kerja</a:t>
            </a:r>
            <a:r>
              <a:rPr lang="en-US" sz="1200" dirty="0">
                <a:solidFill>
                  <a:schemeClr val="dk1"/>
                </a:solidFill>
              </a:rPr>
              <a:t> yang kurang </a:t>
            </a:r>
            <a:r>
              <a:rPr lang="en-US" sz="1200" dirty="0" err="1">
                <a:solidFill>
                  <a:schemeClr val="dk1"/>
                </a:solidFill>
              </a:rPr>
              <a:t>kondusif</a:t>
            </a:r>
            <a:r>
              <a:rPr lang="en-US" sz="1200" dirty="0">
                <a:solidFill>
                  <a:schemeClr val="dk1"/>
                </a:solidFill>
              </a:rPr>
              <a:t> menjadi masalah besar di divisi ini.</a:t>
            </a:r>
          </a:p>
        </p:txBody>
      </p:sp>
      <p:pic>
        <p:nvPicPr>
          <p:cNvPr id="4" name="Picture 3">
            <a:extLst>
              <a:ext uri="{FF2B5EF4-FFF2-40B4-BE49-F238E27FC236}">
                <a16:creationId xmlns:a16="http://schemas.microsoft.com/office/drawing/2014/main" id="{0D35D180-8362-4551-B05F-FF11F824580F}"/>
              </a:ext>
            </a:extLst>
          </p:cNvPr>
          <p:cNvPicPr>
            <a:picLocks noChangeAspect="1"/>
          </p:cNvPicPr>
          <p:nvPr/>
        </p:nvPicPr>
        <p:blipFill>
          <a:blip r:embed="rId3"/>
          <a:stretch>
            <a:fillRect/>
          </a:stretch>
        </p:blipFill>
        <p:spPr>
          <a:xfrm>
            <a:off x="2114032" y="787385"/>
            <a:ext cx="5083936" cy="1960387"/>
          </a:xfrm>
          <a:prstGeom prst="rect">
            <a:avLst/>
          </a:prstGeom>
          <a:noFill/>
          <a:ln w="19050">
            <a:solidFill>
              <a:srgbClr val="019FAB"/>
            </a:solidFill>
          </a:ln>
        </p:spPr>
      </p:pic>
      <p:sp>
        <p:nvSpPr>
          <p:cNvPr id="9" name="Google Shape;115;p27">
            <a:extLst>
              <a:ext uri="{FF2B5EF4-FFF2-40B4-BE49-F238E27FC236}">
                <a16:creationId xmlns:a16="http://schemas.microsoft.com/office/drawing/2014/main" id="{1E9B381E-1824-4241-85AF-6E0B15821171}"/>
              </a:ext>
            </a:extLst>
          </p:cNvPr>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dirty="0">
                <a:solidFill>
                  <a:srgbClr val="000000"/>
                </a:solidFill>
              </a:rPr>
              <a:t>Untuk selengkapnya, dapat melihat </a:t>
            </a:r>
            <a:r>
              <a:rPr lang="en" sz="1100" dirty="0">
                <a:solidFill>
                  <a:srgbClr val="000000"/>
                </a:solidFill>
                <a:hlinkClick r:id="rId4"/>
              </a:rPr>
              <a:t>jupyter notebook </a:t>
            </a:r>
            <a:r>
              <a:rPr lang="en" sz="1100" dirty="0">
                <a:hlinkClick r:id="rId4"/>
              </a:rPr>
              <a:t>disini</a:t>
            </a:r>
            <a:endParaRPr sz="1100" dirty="0">
              <a:solidFill>
                <a:srgbClr val="000000"/>
              </a:solidFill>
            </a:endParaRPr>
          </a:p>
        </p:txBody>
      </p:sp>
    </p:spTree>
    <p:extLst>
      <p:ext uri="{BB962C8B-B14F-4D97-AF65-F5344CB8AC3E}">
        <p14:creationId xmlns:p14="http://schemas.microsoft.com/office/powerpoint/2010/main" val="24423057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0" y="37175"/>
            <a:ext cx="8180700" cy="52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US" sz="1798" b="1" dirty="0">
                <a:latin typeface="Roboto"/>
                <a:ea typeface="Roboto"/>
                <a:cs typeface="Roboto"/>
                <a:sym typeface="Roboto"/>
              </a:rPr>
              <a:t>Resign Reason Analysis for Employee Attrition Management Strategy</a:t>
            </a:r>
            <a:endParaRPr lang="en-US" sz="1798" dirty="0">
              <a:solidFill>
                <a:schemeClr val="lt1"/>
              </a:solidFill>
              <a:latin typeface="Roboto"/>
              <a:ea typeface="Roboto"/>
              <a:cs typeface="Roboto"/>
              <a:sym typeface="Roboto"/>
            </a:endParaRPr>
          </a:p>
        </p:txBody>
      </p:sp>
      <p:sp>
        <p:nvSpPr>
          <p:cNvPr id="55" name="Google Shape;55;p13"/>
          <p:cNvSpPr txBox="1">
            <a:spLocks noGrp="1"/>
          </p:cNvSpPr>
          <p:nvPr>
            <p:ph type="body" idx="1"/>
          </p:nvPr>
        </p:nvSpPr>
        <p:spPr>
          <a:xfrm>
            <a:off x="311700" y="631064"/>
            <a:ext cx="8520600" cy="4252674"/>
          </a:xfrm>
          <a:prstGeom prst="rect">
            <a:avLst/>
          </a:prstGeom>
        </p:spPr>
        <p:txBody>
          <a:bodyPr spcFirstLastPara="1" wrap="square" lIns="91425" tIns="91425" rIns="91425" bIns="91425" anchor="t" anchorCtr="0">
            <a:normAutofit fontScale="92500" lnSpcReduction="10000"/>
          </a:bodyPr>
          <a:lstStyle/>
          <a:p>
            <a:pPr marL="133350" lvl="0" indent="0">
              <a:lnSpc>
                <a:spcPct val="105000"/>
              </a:lnSpc>
              <a:buClr>
                <a:schemeClr val="dk1"/>
              </a:buClr>
              <a:buSzPts val="1500"/>
              <a:buNone/>
            </a:pPr>
            <a:r>
              <a:rPr lang="en-US" sz="1400" dirty="0" err="1">
                <a:solidFill>
                  <a:schemeClr val="dk1"/>
                </a:solidFill>
              </a:rPr>
              <a:t>Berdasarkan</a:t>
            </a:r>
            <a:r>
              <a:rPr lang="en-US" sz="1400" dirty="0">
                <a:solidFill>
                  <a:schemeClr val="dk1"/>
                </a:solidFill>
              </a:rPr>
              <a:t> hasil </a:t>
            </a:r>
            <a:r>
              <a:rPr lang="en-US" sz="1400" dirty="0" err="1">
                <a:solidFill>
                  <a:schemeClr val="dk1"/>
                </a:solidFill>
              </a:rPr>
              <a:t>visualisasi</a:t>
            </a:r>
            <a:r>
              <a:rPr lang="en-US" sz="1400" dirty="0">
                <a:solidFill>
                  <a:schemeClr val="dk1"/>
                </a:solidFill>
              </a:rPr>
              <a:t> dan insight </a:t>
            </a:r>
            <a:r>
              <a:rPr lang="en-US" sz="1400" dirty="0" err="1">
                <a:solidFill>
                  <a:schemeClr val="dk1"/>
                </a:solidFill>
              </a:rPr>
              <a:t>tersebut</a:t>
            </a:r>
            <a:r>
              <a:rPr lang="en-US" sz="1400" dirty="0">
                <a:solidFill>
                  <a:schemeClr val="dk1"/>
                </a:solidFill>
              </a:rPr>
              <a:t>, berikut merupakan </a:t>
            </a:r>
            <a:r>
              <a:rPr lang="en-US" sz="1400" dirty="0" err="1">
                <a:solidFill>
                  <a:schemeClr val="dk1"/>
                </a:solidFill>
              </a:rPr>
              <a:t>rekomendasi-rekomendasi</a:t>
            </a:r>
            <a:r>
              <a:rPr lang="en-US" sz="1400" dirty="0">
                <a:solidFill>
                  <a:schemeClr val="dk1"/>
                </a:solidFill>
              </a:rPr>
              <a:t> yang dapat digunakan.</a:t>
            </a:r>
          </a:p>
          <a:p>
            <a:pPr lvl="0" indent="-323850">
              <a:lnSpc>
                <a:spcPct val="105000"/>
              </a:lnSpc>
              <a:buClr>
                <a:schemeClr val="dk1"/>
              </a:buClr>
              <a:buSzPts val="1500"/>
            </a:pPr>
            <a:endParaRPr lang="en-US" sz="1400" dirty="0">
              <a:solidFill>
                <a:schemeClr val="dk1"/>
              </a:solidFill>
            </a:endParaRPr>
          </a:p>
          <a:p>
            <a:pPr lvl="0" indent="-323850">
              <a:lnSpc>
                <a:spcPct val="105000"/>
              </a:lnSpc>
              <a:buClr>
                <a:schemeClr val="dk1"/>
              </a:buClr>
              <a:buSzPts val="1500"/>
            </a:pPr>
            <a:r>
              <a:rPr lang="en-US" sz="1400" dirty="0">
                <a:solidFill>
                  <a:schemeClr val="dk1"/>
                </a:solidFill>
              </a:rPr>
              <a:t>Karena toxic culture menjadi </a:t>
            </a:r>
            <a:r>
              <a:rPr lang="en-US" sz="1400" dirty="0" err="1">
                <a:solidFill>
                  <a:schemeClr val="dk1"/>
                </a:solidFill>
              </a:rPr>
              <a:t>alasan</a:t>
            </a:r>
            <a:r>
              <a:rPr lang="en-US" sz="1400" dirty="0">
                <a:solidFill>
                  <a:schemeClr val="dk1"/>
                </a:solidFill>
              </a:rPr>
              <a:t> resign yang </a:t>
            </a:r>
            <a:r>
              <a:rPr lang="en-US" sz="1400" dirty="0" err="1">
                <a:solidFill>
                  <a:schemeClr val="dk1"/>
                </a:solidFill>
              </a:rPr>
              <a:t>signifikan</a:t>
            </a:r>
            <a:r>
              <a:rPr lang="en-US" sz="1400" dirty="0">
                <a:solidFill>
                  <a:schemeClr val="dk1"/>
                </a:solidFill>
              </a:rPr>
              <a:t>, </a:t>
            </a:r>
            <a:r>
              <a:rPr lang="en-US" sz="1400" dirty="0" err="1">
                <a:solidFill>
                  <a:schemeClr val="dk1"/>
                </a:solidFill>
              </a:rPr>
              <a:t>perusahaan</a:t>
            </a:r>
            <a:r>
              <a:rPr lang="en-US" sz="1400" dirty="0">
                <a:solidFill>
                  <a:schemeClr val="dk1"/>
                </a:solidFill>
              </a:rPr>
              <a:t> harus </a:t>
            </a:r>
            <a:r>
              <a:rPr lang="en-US" sz="1400" dirty="0" err="1">
                <a:solidFill>
                  <a:schemeClr val="dk1"/>
                </a:solidFill>
              </a:rPr>
              <a:t>segera</a:t>
            </a:r>
            <a:r>
              <a:rPr lang="en-US" sz="1400" dirty="0">
                <a:solidFill>
                  <a:schemeClr val="dk1"/>
                </a:solidFill>
              </a:rPr>
              <a:t> </a:t>
            </a:r>
            <a:r>
              <a:rPr lang="en-US" sz="1400" dirty="0" err="1">
                <a:solidFill>
                  <a:schemeClr val="dk1"/>
                </a:solidFill>
              </a:rPr>
              <a:t>melakukan</a:t>
            </a:r>
            <a:r>
              <a:rPr lang="en-US" sz="1400" dirty="0">
                <a:solidFill>
                  <a:schemeClr val="dk1"/>
                </a:solidFill>
              </a:rPr>
              <a:t> </a:t>
            </a:r>
            <a:r>
              <a:rPr lang="en-US" sz="1400" dirty="0" err="1">
                <a:solidFill>
                  <a:schemeClr val="dk1"/>
                </a:solidFill>
              </a:rPr>
              <a:t>evaluasi</a:t>
            </a:r>
            <a:r>
              <a:rPr lang="en-US" sz="1400" dirty="0">
                <a:solidFill>
                  <a:schemeClr val="dk1"/>
                </a:solidFill>
              </a:rPr>
              <a:t> </a:t>
            </a:r>
            <a:r>
              <a:rPr lang="en-US" sz="1400" dirty="0" err="1">
                <a:solidFill>
                  <a:schemeClr val="dk1"/>
                </a:solidFill>
              </a:rPr>
              <a:t>mendalam</a:t>
            </a:r>
            <a:r>
              <a:rPr lang="en-US" sz="1400" dirty="0">
                <a:solidFill>
                  <a:schemeClr val="dk1"/>
                </a:solidFill>
              </a:rPr>
              <a:t> </a:t>
            </a:r>
            <a:r>
              <a:rPr lang="en-US" sz="1400" dirty="0" err="1">
                <a:solidFill>
                  <a:schemeClr val="dk1"/>
                </a:solidFill>
              </a:rPr>
              <a:t>mengenai</a:t>
            </a:r>
            <a:r>
              <a:rPr lang="en-US" sz="1400" dirty="0">
                <a:solidFill>
                  <a:schemeClr val="dk1"/>
                </a:solidFill>
              </a:rPr>
              <a:t> </a:t>
            </a:r>
            <a:r>
              <a:rPr lang="en-US" sz="1400" dirty="0" err="1">
                <a:solidFill>
                  <a:schemeClr val="dk1"/>
                </a:solidFill>
              </a:rPr>
              <a:t>budaya</a:t>
            </a:r>
            <a:r>
              <a:rPr lang="en-US" sz="1400" dirty="0">
                <a:solidFill>
                  <a:schemeClr val="dk1"/>
                </a:solidFill>
              </a:rPr>
              <a:t> </a:t>
            </a:r>
            <a:r>
              <a:rPr lang="en-US" sz="1400" dirty="0" err="1">
                <a:solidFill>
                  <a:schemeClr val="dk1"/>
                </a:solidFill>
              </a:rPr>
              <a:t>kerja</a:t>
            </a:r>
            <a:r>
              <a:rPr lang="en-US" sz="1400" dirty="0">
                <a:solidFill>
                  <a:schemeClr val="dk1"/>
                </a:solidFill>
              </a:rPr>
              <a:t> di divisi ini. Ini bisa </a:t>
            </a:r>
            <a:r>
              <a:rPr lang="en-US" sz="1400" dirty="0" err="1">
                <a:solidFill>
                  <a:schemeClr val="dk1"/>
                </a:solidFill>
              </a:rPr>
              <a:t>mencakup</a:t>
            </a:r>
            <a:r>
              <a:rPr lang="en-US" sz="1400" dirty="0">
                <a:solidFill>
                  <a:schemeClr val="dk1"/>
                </a:solidFill>
              </a:rPr>
              <a:t> </a:t>
            </a:r>
            <a:r>
              <a:rPr lang="en-US" sz="1400" dirty="0" err="1">
                <a:solidFill>
                  <a:schemeClr val="dk1"/>
                </a:solidFill>
              </a:rPr>
              <a:t>pelatihan</a:t>
            </a:r>
            <a:r>
              <a:rPr lang="en-US" sz="1400" dirty="0">
                <a:solidFill>
                  <a:schemeClr val="dk1"/>
                </a:solidFill>
              </a:rPr>
              <a:t> bagi </a:t>
            </a:r>
            <a:r>
              <a:rPr lang="en-US" sz="1400" dirty="0" err="1">
                <a:solidFill>
                  <a:schemeClr val="dk1"/>
                </a:solidFill>
              </a:rPr>
              <a:t>manajer</a:t>
            </a:r>
            <a:r>
              <a:rPr lang="en-US" sz="1400" dirty="0">
                <a:solidFill>
                  <a:schemeClr val="dk1"/>
                </a:solidFill>
              </a:rPr>
              <a:t> untuk </a:t>
            </a:r>
            <a:r>
              <a:rPr lang="en-US" sz="1400" dirty="0" err="1">
                <a:solidFill>
                  <a:schemeClr val="dk1"/>
                </a:solidFill>
              </a:rPr>
              <a:t>menciptakan</a:t>
            </a:r>
            <a:r>
              <a:rPr lang="en-US" sz="1400" dirty="0">
                <a:solidFill>
                  <a:schemeClr val="dk1"/>
                </a:solidFill>
              </a:rPr>
              <a:t> </a:t>
            </a:r>
            <a:r>
              <a:rPr lang="en-US" sz="1400" dirty="0" err="1">
                <a:solidFill>
                  <a:schemeClr val="dk1"/>
                </a:solidFill>
              </a:rPr>
              <a:t>lingkungan</a:t>
            </a:r>
            <a:r>
              <a:rPr lang="en-US" sz="1400" dirty="0">
                <a:solidFill>
                  <a:schemeClr val="dk1"/>
                </a:solidFill>
              </a:rPr>
              <a:t> </a:t>
            </a:r>
            <a:r>
              <a:rPr lang="en-US" sz="1400" dirty="0" err="1">
                <a:solidFill>
                  <a:schemeClr val="dk1"/>
                </a:solidFill>
              </a:rPr>
              <a:t>kerja</a:t>
            </a:r>
            <a:r>
              <a:rPr lang="en-US" sz="1400" dirty="0">
                <a:solidFill>
                  <a:schemeClr val="dk1"/>
                </a:solidFill>
              </a:rPr>
              <a:t> yang lebih </a:t>
            </a:r>
            <a:r>
              <a:rPr lang="en-US" sz="1400" dirty="0" err="1">
                <a:solidFill>
                  <a:schemeClr val="dk1"/>
                </a:solidFill>
              </a:rPr>
              <a:t>inklusif</a:t>
            </a:r>
            <a:r>
              <a:rPr lang="en-US" sz="1400" dirty="0">
                <a:solidFill>
                  <a:schemeClr val="dk1"/>
                </a:solidFill>
              </a:rPr>
              <a:t> dan </a:t>
            </a:r>
            <a:r>
              <a:rPr lang="en-US" sz="1400" dirty="0" err="1">
                <a:solidFill>
                  <a:schemeClr val="dk1"/>
                </a:solidFill>
              </a:rPr>
              <a:t>mengurangi</a:t>
            </a:r>
            <a:r>
              <a:rPr lang="en-US" sz="1400" dirty="0">
                <a:solidFill>
                  <a:schemeClr val="dk1"/>
                </a:solidFill>
              </a:rPr>
              <a:t> </a:t>
            </a:r>
            <a:r>
              <a:rPr lang="en-US" sz="1400" dirty="0" err="1">
                <a:solidFill>
                  <a:schemeClr val="dk1"/>
                </a:solidFill>
              </a:rPr>
              <a:t>friksi</a:t>
            </a:r>
            <a:r>
              <a:rPr lang="en-US" sz="1400" dirty="0">
                <a:solidFill>
                  <a:schemeClr val="dk1"/>
                </a:solidFill>
              </a:rPr>
              <a:t> </a:t>
            </a:r>
            <a:r>
              <a:rPr lang="en-US" sz="1400" dirty="0" err="1">
                <a:solidFill>
                  <a:schemeClr val="dk1"/>
                </a:solidFill>
              </a:rPr>
              <a:t>antara</a:t>
            </a:r>
            <a:r>
              <a:rPr lang="en-US" sz="1400" dirty="0">
                <a:solidFill>
                  <a:schemeClr val="dk1"/>
                </a:solidFill>
              </a:rPr>
              <a:t> </a:t>
            </a:r>
            <a:r>
              <a:rPr lang="en-US" sz="1400" dirty="0" err="1">
                <a:solidFill>
                  <a:schemeClr val="dk1"/>
                </a:solidFill>
              </a:rPr>
              <a:t>tim.</a:t>
            </a:r>
            <a:endParaRPr lang="en-US" sz="1400" dirty="0">
              <a:solidFill>
                <a:schemeClr val="dk1"/>
              </a:solidFill>
            </a:endParaRPr>
          </a:p>
          <a:p>
            <a:pPr lvl="0" indent="-323850">
              <a:lnSpc>
                <a:spcPct val="105000"/>
              </a:lnSpc>
              <a:buClr>
                <a:schemeClr val="dk1"/>
              </a:buClr>
              <a:buSzPts val="1500"/>
            </a:pPr>
            <a:endParaRPr lang="en-US" sz="1400" dirty="0">
              <a:solidFill>
                <a:schemeClr val="dk1"/>
              </a:solidFill>
            </a:endParaRPr>
          </a:p>
          <a:p>
            <a:pPr lvl="0" indent="-323850">
              <a:lnSpc>
                <a:spcPct val="105000"/>
              </a:lnSpc>
              <a:buClr>
                <a:schemeClr val="dk1"/>
              </a:buClr>
              <a:buSzPts val="1500"/>
            </a:pPr>
            <a:r>
              <a:rPr lang="en-US" sz="1400" dirty="0">
                <a:solidFill>
                  <a:schemeClr val="dk1"/>
                </a:solidFill>
              </a:rPr>
              <a:t>Internal Conflict juga menjadi </a:t>
            </a:r>
            <a:r>
              <a:rPr lang="en-US" sz="1400" dirty="0" err="1">
                <a:solidFill>
                  <a:schemeClr val="dk1"/>
                </a:solidFill>
              </a:rPr>
              <a:t>alasan</a:t>
            </a:r>
            <a:r>
              <a:rPr lang="en-US" sz="1400" dirty="0">
                <a:solidFill>
                  <a:schemeClr val="dk1"/>
                </a:solidFill>
              </a:rPr>
              <a:t> </a:t>
            </a:r>
            <a:r>
              <a:rPr lang="en-US" sz="1400" dirty="0" err="1">
                <a:solidFill>
                  <a:schemeClr val="dk1"/>
                </a:solidFill>
              </a:rPr>
              <a:t>utama</a:t>
            </a:r>
            <a:r>
              <a:rPr lang="en-US" sz="1400" dirty="0">
                <a:solidFill>
                  <a:schemeClr val="dk1"/>
                </a:solidFill>
              </a:rPr>
              <a:t>. Ini </a:t>
            </a:r>
            <a:r>
              <a:rPr lang="en-US" sz="1400" dirty="0" err="1">
                <a:solidFill>
                  <a:schemeClr val="dk1"/>
                </a:solidFill>
              </a:rPr>
              <a:t>menunjukkan</a:t>
            </a:r>
            <a:r>
              <a:rPr lang="en-US" sz="1400" dirty="0">
                <a:solidFill>
                  <a:schemeClr val="dk1"/>
                </a:solidFill>
              </a:rPr>
              <a:t> </a:t>
            </a:r>
            <a:r>
              <a:rPr lang="en-US" sz="1400" dirty="0" err="1">
                <a:solidFill>
                  <a:schemeClr val="dk1"/>
                </a:solidFill>
              </a:rPr>
              <a:t>adanya</a:t>
            </a:r>
            <a:r>
              <a:rPr lang="en-US" sz="1400" dirty="0">
                <a:solidFill>
                  <a:schemeClr val="dk1"/>
                </a:solidFill>
              </a:rPr>
              <a:t> masalah </a:t>
            </a:r>
            <a:r>
              <a:rPr lang="en-US" sz="1400" dirty="0" err="1">
                <a:solidFill>
                  <a:schemeClr val="dk1"/>
                </a:solidFill>
              </a:rPr>
              <a:t>komunikasi</a:t>
            </a:r>
            <a:r>
              <a:rPr lang="en-US" sz="1400" dirty="0">
                <a:solidFill>
                  <a:schemeClr val="dk1"/>
                </a:solidFill>
              </a:rPr>
              <a:t> </a:t>
            </a:r>
            <a:r>
              <a:rPr lang="en-US" sz="1400" dirty="0" err="1">
                <a:solidFill>
                  <a:schemeClr val="dk1"/>
                </a:solidFill>
              </a:rPr>
              <a:t>atau</a:t>
            </a:r>
            <a:r>
              <a:rPr lang="en-US" sz="1400" dirty="0">
                <a:solidFill>
                  <a:schemeClr val="dk1"/>
                </a:solidFill>
              </a:rPr>
              <a:t> </a:t>
            </a:r>
            <a:r>
              <a:rPr lang="en-US" sz="1400" dirty="0" err="1">
                <a:solidFill>
                  <a:schemeClr val="dk1"/>
                </a:solidFill>
              </a:rPr>
              <a:t>konflik</a:t>
            </a:r>
            <a:r>
              <a:rPr lang="en-US" sz="1400" dirty="0">
                <a:solidFill>
                  <a:schemeClr val="dk1"/>
                </a:solidFill>
              </a:rPr>
              <a:t> interpersonal yang belum </a:t>
            </a:r>
            <a:r>
              <a:rPr lang="en-US" sz="1400" dirty="0" err="1">
                <a:solidFill>
                  <a:schemeClr val="dk1"/>
                </a:solidFill>
              </a:rPr>
              <a:t>terselesaikan</a:t>
            </a:r>
            <a:r>
              <a:rPr lang="en-US" sz="1400" dirty="0">
                <a:solidFill>
                  <a:schemeClr val="dk1"/>
                </a:solidFill>
              </a:rPr>
              <a:t>. Perusahaan dapat </a:t>
            </a:r>
            <a:r>
              <a:rPr lang="en-US" sz="1400" dirty="0" err="1">
                <a:solidFill>
                  <a:schemeClr val="dk1"/>
                </a:solidFill>
              </a:rPr>
              <a:t>melakukan</a:t>
            </a:r>
            <a:r>
              <a:rPr lang="en-US" sz="1400" dirty="0">
                <a:solidFill>
                  <a:schemeClr val="dk1"/>
                </a:solidFill>
              </a:rPr>
              <a:t> </a:t>
            </a:r>
            <a:r>
              <a:rPr lang="en-US" sz="1400" dirty="0" err="1">
                <a:solidFill>
                  <a:schemeClr val="dk1"/>
                </a:solidFill>
              </a:rPr>
              <a:t>pelatihan</a:t>
            </a:r>
            <a:r>
              <a:rPr lang="en-US" sz="1400" dirty="0">
                <a:solidFill>
                  <a:schemeClr val="dk1"/>
                </a:solidFill>
              </a:rPr>
              <a:t> </a:t>
            </a:r>
            <a:r>
              <a:rPr lang="en-US" sz="1400" dirty="0" err="1">
                <a:solidFill>
                  <a:schemeClr val="dk1"/>
                </a:solidFill>
              </a:rPr>
              <a:t>manajemen</a:t>
            </a:r>
            <a:r>
              <a:rPr lang="en-US" sz="1400" dirty="0">
                <a:solidFill>
                  <a:schemeClr val="dk1"/>
                </a:solidFill>
              </a:rPr>
              <a:t> </a:t>
            </a:r>
            <a:r>
              <a:rPr lang="en-US" sz="1400" dirty="0" err="1">
                <a:solidFill>
                  <a:schemeClr val="dk1"/>
                </a:solidFill>
              </a:rPr>
              <a:t>konflik</a:t>
            </a:r>
            <a:r>
              <a:rPr lang="en-US" sz="1400" dirty="0">
                <a:solidFill>
                  <a:schemeClr val="dk1"/>
                </a:solidFill>
              </a:rPr>
              <a:t> dan </a:t>
            </a:r>
            <a:r>
              <a:rPr lang="en-US" sz="1400" dirty="0" err="1">
                <a:solidFill>
                  <a:schemeClr val="dk1"/>
                </a:solidFill>
              </a:rPr>
              <a:t>membentuk</a:t>
            </a:r>
            <a:r>
              <a:rPr lang="en-US" sz="1400" dirty="0">
                <a:solidFill>
                  <a:schemeClr val="dk1"/>
                </a:solidFill>
              </a:rPr>
              <a:t> </a:t>
            </a:r>
            <a:r>
              <a:rPr lang="en-US" sz="1400" dirty="0" err="1">
                <a:solidFill>
                  <a:schemeClr val="dk1"/>
                </a:solidFill>
              </a:rPr>
              <a:t>tim</a:t>
            </a:r>
            <a:r>
              <a:rPr lang="en-US" sz="1400" dirty="0">
                <a:solidFill>
                  <a:schemeClr val="dk1"/>
                </a:solidFill>
              </a:rPr>
              <a:t> HR yang lebih </a:t>
            </a:r>
            <a:r>
              <a:rPr lang="en-US" sz="1400" dirty="0" err="1">
                <a:solidFill>
                  <a:schemeClr val="dk1"/>
                </a:solidFill>
              </a:rPr>
              <a:t>aktif</a:t>
            </a:r>
            <a:r>
              <a:rPr lang="en-US" sz="1400" dirty="0">
                <a:solidFill>
                  <a:schemeClr val="dk1"/>
                </a:solidFill>
              </a:rPr>
              <a:t> dalam </a:t>
            </a:r>
            <a:r>
              <a:rPr lang="en-US" sz="1400" dirty="0" err="1">
                <a:solidFill>
                  <a:schemeClr val="dk1"/>
                </a:solidFill>
              </a:rPr>
              <a:t>menangani</a:t>
            </a:r>
            <a:r>
              <a:rPr lang="en-US" sz="1400" dirty="0">
                <a:solidFill>
                  <a:schemeClr val="dk1"/>
                </a:solidFill>
              </a:rPr>
              <a:t> permasalahan </a:t>
            </a:r>
            <a:r>
              <a:rPr lang="en-US" sz="1400" dirty="0" err="1">
                <a:solidFill>
                  <a:schemeClr val="dk1"/>
                </a:solidFill>
              </a:rPr>
              <a:t>karyawan</a:t>
            </a:r>
            <a:r>
              <a:rPr lang="en-US" sz="1400" dirty="0">
                <a:solidFill>
                  <a:schemeClr val="dk1"/>
                </a:solidFill>
              </a:rPr>
              <a:t>.</a:t>
            </a:r>
          </a:p>
          <a:p>
            <a:pPr lvl="0" indent="-323850">
              <a:lnSpc>
                <a:spcPct val="105000"/>
              </a:lnSpc>
              <a:buClr>
                <a:schemeClr val="dk1"/>
              </a:buClr>
              <a:buSzPts val="1500"/>
            </a:pPr>
            <a:endParaRPr lang="en-US" sz="1400" dirty="0">
              <a:solidFill>
                <a:schemeClr val="dk1"/>
              </a:solidFill>
            </a:endParaRPr>
          </a:p>
          <a:p>
            <a:pPr lvl="0" indent="-323850">
              <a:lnSpc>
                <a:spcPct val="105000"/>
              </a:lnSpc>
              <a:buClr>
                <a:schemeClr val="dk1"/>
              </a:buClr>
              <a:buSzPts val="1500"/>
            </a:pPr>
            <a:r>
              <a:rPr lang="en-US" sz="1400" dirty="0">
                <a:solidFill>
                  <a:schemeClr val="dk1"/>
                </a:solidFill>
              </a:rPr>
              <a:t>Karena </a:t>
            </a:r>
            <a:r>
              <a:rPr lang="en-US" sz="1400" dirty="0" err="1">
                <a:solidFill>
                  <a:schemeClr val="dk1"/>
                </a:solidFill>
              </a:rPr>
              <a:t>banyak</a:t>
            </a:r>
            <a:r>
              <a:rPr lang="en-US" sz="1400" dirty="0">
                <a:solidFill>
                  <a:schemeClr val="dk1"/>
                </a:solidFill>
              </a:rPr>
              <a:t> </a:t>
            </a:r>
            <a:r>
              <a:rPr lang="en-US" sz="1400" dirty="0" err="1">
                <a:solidFill>
                  <a:schemeClr val="dk1"/>
                </a:solidFill>
              </a:rPr>
              <a:t>karyawan</a:t>
            </a:r>
            <a:r>
              <a:rPr lang="en-US" sz="1400" dirty="0">
                <a:solidFill>
                  <a:schemeClr val="dk1"/>
                </a:solidFill>
              </a:rPr>
              <a:t> </a:t>
            </a:r>
            <a:r>
              <a:rPr lang="en-US" sz="1400" dirty="0" err="1">
                <a:solidFill>
                  <a:schemeClr val="dk1"/>
                </a:solidFill>
              </a:rPr>
              <a:t>dengan</a:t>
            </a:r>
            <a:r>
              <a:rPr lang="en-US" sz="1400" dirty="0">
                <a:solidFill>
                  <a:schemeClr val="dk1"/>
                </a:solidFill>
              </a:rPr>
              <a:t> </a:t>
            </a:r>
            <a:r>
              <a:rPr lang="en-US" sz="1400" dirty="0" err="1">
                <a:solidFill>
                  <a:schemeClr val="dk1"/>
                </a:solidFill>
              </a:rPr>
              <a:t>performa</a:t>
            </a:r>
            <a:r>
              <a:rPr lang="en-US" sz="1400" dirty="0">
                <a:solidFill>
                  <a:schemeClr val="dk1"/>
                </a:solidFill>
              </a:rPr>
              <a:t> </a:t>
            </a:r>
            <a:r>
              <a:rPr lang="en-US" sz="1400" dirty="0" err="1">
                <a:solidFill>
                  <a:schemeClr val="dk1"/>
                </a:solidFill>
              </a:rPr>
              <a:t>Sangat</a:t>
            </a:r>
            <a:r>
              <a:rPr lang="en-US" sz="1400" dirty="0">
                <a:solidFill>
                  <a:schemeClr val="dk1"/>
                </a:solidFill>
              </a:rPr>
              <a:t> </a:t>
            </a:r>
            <a:r>
              <a:rPr lang="en-US" sz="1400" dirty="0" err="1">
                <a:solidFill>
                  <a:schemeClr val="dk1"/>
                </a:solidFill>
              </a:rPr>
              <a:t>Bagus</a:t>
            </a:r>
            <a:r>
              <a:rPr lang="en-US" sz="1400" dirty="0">
                <a:solidFill>
                  <a:schemeClr val="dk1"/>
                </a:solidFill>
              </a:rPr>
              <a:t> dan </a:t>
            </a:r>
            <a:r>
              <a:rPr lang="en-US" sz="1400" dirty="0" err="1">
                <a:solidFill>
                  <a:schemeClr val="dk1"/>
                </a:solidFill>
              </a:rPr>
              <a:t>Bagus</a:t>
            </a:r>
            <a:r>
              <a:rPr lang="en-US" sz="1400" dirty="0">
                <a:solidFill>
                  <a:schemeClr val="dk1"/>
                </a:solidFill>
              </a:rPr>
              <a:t> yang resign, </a:t>
            </a:r>
            <a:r>
              <a:rPr lang="en-US" sz="1400" dirty="0" err="1">
                <a:solidFill>
                  <a:schemeClr val="dk1"/>
                </a:solidFill>
              </a:rPr>
              <a:t>perusahaan</a:t>
            </a:r>
            <a:r>
              <a:rPr lang="en-US" sz="1400" dirty="0">
                <a:solidFill>
                  <a:schemeClr val="dk1"/>
                </a:solidFill>
              </a:rPr>
              <a:t> </a:t>
            </a:r>
            <a:r>
              <a:rPr lang="en-US" sz="1400" dirty="0" err="1">
                <a:solidFill>
                  <a:schemeClr val="dk1"/>
                </a:solidFill>
              </a:rPr>
              <a:t>perlu</a:t>
            </a:r>
            <a:r>
              <a:rPr lang="en-US" sz="1400" dirty="0">
                <a:solidFill>
                  <a:schemeClr val="dk1"/>
                </a:solidFill>
              </a:rPr>
              <a:t> </a:t>
            </a:r>
            <a:r>
              <a:rPr lang="en-US" sz="1400" dirty="0" err="1">
                <a:solidFill>
                  <a:schemeClr val="dk1"/>
                </a:solidFill>
              </a:rPr>
              <a:t>mempertimbangkan</a:t>
            </a:r>
            <a:r>
              <a:rPr lang="en-US" sz="1400" dirty="0">
                <a:solidFill>
                  <a:schemeClr val="dk1"/>
                </a:solidFill>
              </a:rPr>
              <a:t> </a:t>
            </a:r>
            <a:r>
              <a:rPr lang="en-US" sz="1400" dirty="0" err="1">
                <a:solidFill>
                  <a:schemeClr val="dk1"/>
                </a:solidFill>
              </a:rPr>
              <a:t>langkah-langkah</a:t>
            </a:r>
            <a:r>
              <a:rPr lang="en-US" sz="1400" dirty="0">
                <a:solidFill>
                  <a:schemeClr val="dk1"/>
                </a:solidFill>
              </a:rPr>
              <a:t> </a:t>
            </a:r>
            <a:r>
              <a:rPr lang="en-US" sz="1400" dirty="0" err="1">
                <a:solidFill>
                  <a:schemeClr val="dk1"/>
                </a:solidFill>
              </a:rPr>
              <a:t>retensi</a:t>
            </a:r>
            <a:r>
              <a:rPr lang="en-US" sz="1400" dirty="0">
                <a:solidFill>
                  <a:schemeClr val="dk1"/>
                </a:solidFill>
              </a:rPr>
              <a:t> </a:t>
            </a:r>
            <a:r>
              <a:rPr lang="en-US" sz="1400" dirty="0" err="1">
                <a:solidFill>
                  <a:schemeClr val="dk1"/>
                </a:solidFill>
              </a:rPr>
              <a:t>khusus</a:t>
            </a:r>
            <a:r>
              <a:rPr lang="en-US" sz="1400" dirty="0">
                <a:solidFill>
                  <a:schemeClr val="dk1"/>
                </a:solidFill>
              </a:rPr>
              <a:t> </a:t>
            </a:r>
            <a:r>
              <a:rPr lang="en-US" sz="1400" dirty="0" err="1">
                <a:solidFill>
                  <a:schemeClr val="dk1"/>
                </a:solidFill>
              </a:rPr>
              <a:t>seperti</a:t>
            </a:r>
            <a:r>
              <a:rPr lang="en-US" sz="1400" dirty="0">
                <a:solidFill>
                  <a:schemeClr val="dk1"/>
                </a:solidFill>
              </a:rPr>
              <a:t> program </a:t>
            </a:r>
            <a:r>
              <a:rPr lang="en-US" sz="1400" dirty="0" err="1">
                <a:solidFill>
                  <a:schemeClr val="dk1"/>
                </a:solidFill>
              </a:rPr>
              <a:t>loyalitas</a:t>
            </a:r>
            <a:r>
              <a:rPr lang="en-US" sz="1400" dirty="0">
                <a:solidFill>
                  <a:schemeClr val="dk1"/>
                </a:solidFill>
              </a:rPr>
              <a:t> </a:t>
            </a:r>
            <a:r>
              <a:rPr lang="en-US" sz="1400" dirty="0" err="1">
                <a:solidFill>
                  <a:schemeClr val="dk1"/>
                </a:solidFill>
              </a:rPr>
              <a:t>karyawan</a:t>
            </a:r>
            <a:r>
              <a:rPr lang="en-US" sz="1400" dirty="0">
                <a:solidFill>
                  <a:schemeClr val="dk1"/>
                </a:solidFill>
              </a:rPr>
              <a:t> </a:t>
            </a:r>
            <a:r>
              <a:rPr lang="en-US" sz="1400" dirty="0" err="1">
                <a:solidFill>
                  <a:schemeClr val="dk1"/>
                </a:solidFill>
              </a:rPr>
              <a:t>atau</a:t>
            </a:r>
            <a:r>
              <a:rPr lang="en-US" sz="1400" dirty="0">
                <a:solidFill>
                  <a:schemeClr val="dk1"/>
                </a:solidFill>
              </a:rPr>
              <a:t> </a:t>
            </a:r>
            <a:r>
              <a:rPr lang="en-US" sz="1400" dirty="0" err="1">
                <a:solidFill>
                  <a:schemeClr val="dk1"/>
                </a:solidFill>
              </a:rPr>
              <a:t>peningkatan</a:t>
            </a:r>
            <a:r>
              <a:rPr lang="en-US" sz="1400" dirty="0">
                <a:solidFill>
                  <a:schemeClr val="dk1"/>
                </a:solidFill>
              </a:rPr>
              <a:t> reward bagi </a:t>
            </a:r>
            <a:r>
              <a:rPr lang="en-US" sz="1400" dirty="0" err="1">
                <a:solidFill>
                  <a:schemeClr val="dk1"/>
                </a:solidFill>
              </a:rPr>
              <a:t>mereka</a:t>
            </a:r>
            <a:r>
              <a:rPr lang="en-US" sz="1400" dirty="0">
                <a:solidFill>
                  <a:schemeClr val="dk1"/>
                </a:solidFill>
              </a:rPr>
              <a:t> yang </a:t>
            </a:r>
            <a:r>
              <a:rPr lang="en-US" sz="1400" dirty="0" err="1">
                <a:solidFill>
                  <a:schemeClr val="dk1"/>
                </a:solidFill>
              </a:rPr>
              <a:t>berprestasi</a:t>
            </a:r>
            <a:r>
              <a:rPr lang="en-US" sz="1400" dirty="0">
                <a:solidFill>
                  <a:schemeClr val="dk1"/>
                </a:solidFill>
              </a:rPr>
              <a:t> untuk </a:t>
            </a:r>
            <a:r>
              <a:rPr lang="en-US" sz="1400" dirty="0" err="1">
                <a:solidFill>
                  <a:schemeClr val="dk1"/>
                </a:solidFill>
              </a:rPr>
              <a:t>memastikan</a:t>
            </a:r>
            <a:r>
              <a:rPr lang="en-US" sz="1400" dirty="0">
                <a:solidFill>
                  <a:schemeClr val="dk1"/>
                </a:solidFill>
              </a:rPr>
              <a:t> </a:t>
            </a:r>
            <a:r>
              <a:rPr lang="en-US" sz="1400" dirty="0" err="1">
                <a:solidFill>
                  <a:schemeClr val="dk1"/>
                </a:solidFill>
              </a:rPr>
              <a:t>mereka</a:t>
            </a:r>
            <a:r>
              <a:rPr lang="en-US" sz="1400" dirty="0">
                <a:solidFill>
                  <a:schemeClr val="dk1"/>
                </a:solidFill>
              </a:rPr>
              <a:t> </a:t>
            </a:r>
            <a:r>
              <a:rPr lang="en-US" sz="1400" dirty="0" err="1">
                <a:solidFill>
                  <a:schemeClr val="dk1"/>
                </a:solidFill>
              </a:rPr>
              <a:t>tetap</a:t>
            </a:r>
            <a:r>
              <a:rPr lang="en-US" sz="1400" dirty="0">
                <a:solidFill>
                  <a:schemeClr val="dk1"/>
                </a:solidFill>
              </a:rPr>
              <a:t> </a:t>
            </a:r>
            <a:r>
              <a:rPr lang="en-US" sz="1400" dirty="0" err="1">
                <a:solidFill>
                  <a:schemeClr val="dk1"/>
                </a:solidFill>
              </a:rPr>
              <a:t>bertahan</a:t>
            </a:r>
            <a:r>
              <a:rPr lang="en-US" sz="1400" dirty="0">
                <a:solidFill>
                  <a:schemeClr val="dk1"/>
                </a:solidFill>
              </a:rPr>
              <a:t> di </a:t>
            </a:r>
            <a:r>
              <a:rPr lang="en-US" sz="1400" dirty="0" err="1">
                <a:solidFill>
                  <a:schemeClr val="dk1"/>
                </a:solidFill>
              </a:rPr>
              <a:t>perusahaan</a:t>
            </a:r>
            <a:r>
              <a:rPr lang="en-US" sz="1400" dirty="0">
                <a:solidFill>
                  <a:schemeClr val="dk1"/>
                </a:solidFill>
              </a:rPr>
              <a:t>.</a:t>
            </a:r>
          </a:p>
          <a:p>
            <a:pPr lvl="0" indent="-323850">
              <a:lnSpc>
                <a:spcPct val="105000"/>
              </a:lnSpc>
              <a:buClr>
                <a:schemeClr val="dk1"/>
              </a:buClr>
              <a:buSzPts val="1500"/>
            </a:pPr>
            <a:endParaRPr lang="en-US" sz="1400" dirty="0">
              <a:solidFill>
                <a:schemeClr val="dk1"/>
              </a:solidFill>
            </a:endParaRPr>
          </a:p>
          <a:p>
            <a:pPr lvl="0" indent="-323850">
              <a:lnSpc>
                <a:spcPct val="105000"/>
              </a:lnSpc>
              <a:buClr>
                <a:schemeClr val="dk1"/>
              </a:buClr>
              <a:buSzPts val="1500"/>
            </a:pPr>
            <a:r>
              <a:rPr lang="en-US" sz="1400" dirty="0">
                <a:solidFill>
                  <a:schemeClr val="dk1"/>
                </a:solidFill>
              </a:rPr>
              <a:t>Resign </a:t>
            </a:r>
            <a:r>
              <a:rPr lang="en-US" sz="1400" dirty="0" err="1">
                <a:solidFill>
                  <a:schemeClr val="dk1"/>
                </a:solidFill>
              </a:rPr>
              <a:t>dari</a:t>
            </a:r>
            <a:r>
              <a:rPr lang="en-US" sz="1400" dirty="0">
                <a:solidFill>
                  <a:schemeClr val="dk1"/>
                </a:solidFill>
              </a:rPr>
              <a:t> </a:t>
            </a:r>
            <a:r>
              <a:rPr lang="en-US" sz="1400" dirty="0" err="1">
                <a:solidFill>
                  <a:schemeClr val="dk1"/>
                </a:solidFill>
              </a:rPr>
              <a:t>karyawan</a:t>
            </a:r>
            <a:r>
              <a:rPr lang="en-US" sz="1400" dirty="0">
                <a:solidFill>
                  <a:schemeClr val="dk1"/>
                </a:solidFill>
              </a:rPr>
              <a:t> di </a:t>
            </a:r>
            <a:r>
              <a:rPr lang="en-US" sz="1400" dirty="0" err="1">
                <a:solidFill>
                  <a:schemeClr val="dk1"/>
                </a:solidFill>
              </a:rPr>
              <a:t>jenjang</a:t>
            </a:r>
            <a:r>
              <a:rPr lang="en-US" sz="1400" dirty="0">
                <a:solidFill>
                  <a:schemeClr val="dk1"/>
                </a:solidFill>
              </a:rPr>
              <a:t> </a:t>
            </a:r>
            <a:r>
              <a:rPr lang="en-US" sz="1400" dirty="0" err="1">
                <a:solidFill>
                  <a:schemeClr val="dk1"/>
                </a:solidFill>
              </a:rPr>
              <a:t>karir</a:t>
            </a:r>
            <a:r>
              <a:rPr lang="en-US" sz="1400" dirty="0">
                <a:solidFill>
                  <a:schemeClr val="dk1"/>
                </a:solidFill>
              </a:rPr>
              <a:t> </a:t>
            </a:r>
            <a:r>
              <a:rPr lang="en-US" sz="1400" dirty="0" err="1">
                <a:solidFill>
                  <a:schemeClr val="dk1"/>
                </a:solidFill>
              </a:rPr>
              <a:t>Sangat</a:t>
            </a:r>
            <a:r>
              <a:rPr lang="en-US" sz="1400" dirty="0">
                <a:solidFill>
                  <a:schemeClr val="dk1"/>
                </a:solidFill>
              </a:rPr>
              <a:t> </a:t>
            </a:r>
            <a:r>
              <a:rPr lang="en-US" sz="1400" dirty="0" err="1">
                <a:solidFill>
                  <a:schemeClr val="dk1"/>
                </a:solidFill>
              </a:rPr>
              <a:t>Bagus</a:t>
            </a:r>
            <a:r>
              <a:rPr lang="en-US" sz="1400" dirty="0">
                <a:solidFill>
                  <a:schemeClr val="dk1"/>
                </a:solidFill>
              </a:rPr>
              <a:t> bisa </a:t>
            </a:r>
            <a:r>
              <a:rPr lang="en-US" sz="1400" dirty="0" err="1">
                <a:solidFill>
                  <a:schemeClr val="dk1"/>
                </a:solidFill>
              </a:rPr>
              <a:t>jadi</a:t>
            </a:r>
            <a:r>
              <a:rPr lang="en-US" sz="1400" dirty="0">
                <a:solidFill>
                  <a:schemeClr val="dk1"/>
                </a:solidFill>
              </a:rPr>
              <a:t> </a:t>
            </a:r>
            <a:r>
              <a:rPr lang="en-US" sz="1400" dirty="0" err="1">
                <a:solidFill>
                  <a:schemeClr val="dk1"/>
                </a:solidFill>
              </a:rPr>
              <a:t>menandakan</a:t>
            </a:r>
            <a:r>
              <a:rPr lang="en-US" sz="1400" dirty="0">
                <a:solidFill>
                  <a:schemeClr val="dk1"/>
                </a:solidFill>
              </a:rPr>
              <a:t> </a:t>
            </a:r>
            <a:r>
              <a:rPr lang="en-US" sz="1400" dirty="0" err="1">
                <a:solidFill>
                  <a:schemeClr val="dk1"/>
                </a:solidFill>
              </a:rPr>
              <a:t>bahwa</a:t>
            </a:r>
            <a:r>
              <a:rPr lang="en-US" sz="1400" dirty="0">
                <a:solidFill>
                  <a:schemeClr val="dk1"/>
                </a:solidFill>
              </a:rPr>
              <a:t> </a:t>
            </a:r>
            <a:r>
              <a:rPr lang="en-US" sz="1400" dirty="0" err="1">
                <a:solidFill>
                  <a:schemeClr val="dk1"/>
                </a:solidFill>
              </a:rPr>
              <a:t>peluang</a:t>
            </a:r>
            <a:r>
              <a:rPr lang="en-US" sz="1400" dirty="0">
                <a:solidFill>
                  <a:schemeClr val="dk1"/>
                </a:solidFill>
              </a:rPr>
              <a:t> </a:t>
            </a:r>
            <a:r>
              <a:rPr lang="en-US" sz="1400" dirty="0" err="1">
                <a:solidFill>
                  <a:schemeClr val="dk1"/>
                </a:solidFill>
              </a:rPr>
              <a:t>pengembangan</a:t>
            </a:r>
            <a:r>
              <a:rPr lang="en-US" sz="1400" dirty="0">
                <a:solidFill>
                  <a:schemeClr val="dk1"/>
                </a:solidFill>
              </a:rPr>
              <a:t> </a:t>
            </a:r>
            <a:r>
              <a:rPr lang="en-US" sz="1400" dirty="0" err="1">
                <a:solidFill>
                  <a:schemeClr val="dk1"/>
                </a:solidFill>
              </a:rPr>
              <a:t>karir</a:t>
            </a:r>
            <a:r>
              <a:rPr lang="en-US" sz="1400" dirty="0">
                <a:solidFill>
                  <a:schemeClr val="dk1"/>
                </a:solidFill>
              </a:rPr>
              <a:t> lebih </a:t>
            </a:r>
            <a:r>
              <a:rPr lang="en-US" sz="1400" dirty="0" err="1">
                <a:solidFill>
                  <a:schemeClr val="dk1"/>
                </a:solidFill>
              </a:rPr>
              <a:t>lanjut</a:t>
            </a:r>
            <a:r>
              <a:rPr lang="en-US" sz="1400" dirty="0">
                <a:solidFill>
                  <a:schemeClr val="dk1"/>
                </a:solidFill>
              </a:rPr>
              <a:t> kurang </a:t>
            </a:r>
            <a:r>
              <a:rPr lang="en-US" sz="1400" dirty="0" err="1">
                <a:solidFill>
                  <a:schemeClr val="dk1"/>
                </a:solidFill>
              </a:rPr>
              <a:t>tersedia</a:t>
            </a:r>
            <a:r>
              <a:rPr lang="en-US" sz="1400" dirty="0">
                <a:solidFill>
                  <a:schemeClr val="dk1"/>
                </a:solidFill>
              </a:rPr>
              <a:t>. </a:t>
            </a:r>
            <a:r>
              <a:rPr lang="en-US" sz="1400" dirty="0" err="1">
                <a:solidFill>
                  <a:schemeClr val="dk1"/>
                </a:solidFill>
              </a:rPr>
              <a:t>Memberikan</a:t>
            </a:r>
            <a:r>
              <a:rPr lang="en-US" sz="1400" dirty="0">
                <a:solidFill>
                  <a:schemeClr val="dk1"/>
                </a:solidFill>
              </a:rPr>
              <a:t> lebih </a:t>
            </a:r>
            <a:r>
              <a:rPr lang="en-US" sz="1400" dirty="0" err="1">
                <a:solidFill>
                  <a:schemeClr val="dk1"/>
                </a:solidFill>
              </a:rPr>
              <a:t>banyak</a:t>
            </a:r>
            <a:r>
              <a:rPr lang="en-US" sz="1400" dirty="0">
                <a:solidFill>
                  <a:schemeClr val="dk1"/>
                </a:solidFill>
              </a:rPr>
              <a:t> </a:t>
            </a:r>
            <a:r>
              <a:rPr lang="en-US" sz="1400" dirty="0" err="1">
                <a:solidFill>
                  <a:schemeClr val="dk1"/>
                </a:solidFill>
              </a:rPr>
              <a:t>kesempatan</a:t>
            </a:r>
            <a:r>
              <a:rPr lang="en-US" sz="1400" dirty="0">
                <a:solidFill>
                  <a:schemeClr val="dk1"/>
                </a:solidFill>
              </a:rPr>
              <a:t> </a:t>
            </a:r>
            <a:r>
              <a:rPr lang="en-US" sz="1400" dirty="0" err="1">
                <a:solidFill>
                  <a:schemeClr val="dk1"/>
                </a:solidFill>
              </a:rPr>
              <a:t>promosi</a:t>
            </a:r>
            <a:r>
              <a:rPr lang="en-US" sz="1400" dirty="0">
                <a:solidFill>
                  <a:schemeClr val="dk1"/>
                </a:solidFill>
              </a:rPr>
              <a:t> </a:t>
            </a:r>
            <a:r>
              <a:rPr lang="en-US" sz="1400" dirty="0" err="1">
                <a:solidFill>
                  <a:schemeClr val="dk1"/>
                </a:solidFill>
              </a:rPr>
              <a:t>atau</a:t>
            </a:r>
            <a:r>
              <a:rPr lang="en-US" sz="1400" dirty="0">
                <a:solidFill>
                  <a:schemeClr val="dk1"/>
                </a:solidFill>
              </a:rPr>
              <a:t> </a:t>
            </a:r>
            <a:r>
              <a:rPr lang="en-US" sz="1400" dirty="0" err="1">
                <a:solidFill>
                  <a:schemeClr val="dk1"/>
                </a:solidFill>
              </a:rPr>
              <a:t>rotasi</a:t>
            </a:r>
            <a:r>
              <a:rPr lang="en-US" sz="1400" dirty="0">
                <a:solidFill>
                  <a:schemeClr val="dk1"/>
                </a:solidFill>
              </a:rPr>
              <a:t> </a:t>
            </a:r>
            <a:r>
              <a:rPr lang="en-US" sz="1400" dirty="0" err="1">
                <a:solidFill>
                  <a:schemeClr val="dk1"/>
                </a:solidFill>
              </a:rPr>
              <a:t>kerja</a:t>
            </a:r>
            <a:r>
              <a:rPr lang="en-US" sz="1400" dirty="0">
                <a:solidFill>
                  <a:schemeClr val="dk1"/>
                </a:solidFill>
              </a:rPr>
              <a:t> bisa </a:t>
            </a:r>
            <a:r>
              <a:rPr lang="en-US" sz="1400" dirty="0" err="1">
                <a:solidFill>
                  <a:schemeClr val="dk1"/>
                </a:solidFill>
              </a:rPr>
              <a:t>membantu</a:t>
            </a:r>
            <a:r>
              <a:rPr lang="en-US" sz="1400" dirty="0">
                <a:solidFill>
                  <a:schemeClr val="dk1"/>
                </a:solidFill>
              </a:rPr>
              <a:t> </a:t>
            </a:r>
            <a:r>
              <a:rPr lang="en-US" sz="1400" dirty="0" err="1">
                <a:solidFill>
                  <a:schemeClr val="dk1"/>
                </a:solidFill>
              </a:rPr>
              <a:t>mengurangi</a:t>
            </a:r>
            <a:r>
              <a:rPr lang="en-US" sz="1400" dirty="0">
                <a:solidFill>
                  <a:schemeClr val="dk1"/>
                </a:solidFill>
              </a:rPr>
              <a:t> </a:t>
            </a:r>
            <a:r>
              <a:rPr lang="en-US" sz="1400" dirty="0" err="1">
                <a:solidFill>
                  <a:schemeClr val="dk1"/>
                </a:solidFill>
              </a:rPr>
              <a:t>angka</a:t>
            </a:r>
            <a:r>
              <a:rPr lang="en-US" sz="1400" dirty="0">
                <a:solidFill>
                  <a:schemeClr val="dk1"/>
                </a:solidFill>
              </a:rPr>
              <a:t> resign </a:t>
            </a:r>
            <a:r>
              <a:rPr lang="en-US" sz="1400" dirty="0" err="1">
                <a:solidFill>
                  <a:schemeClr val="dk1"/>
                </a:solidFill>
              </a:rPr>
              <a:t>dari</a:t>
            </a:r>
            <a:r>
              <a:rPr lang="en-US" sz="1400" dirty="0">
                <a:solidFill>
                  <a:schemeClr val="dk1"/>
                </a:solidFill>
              </a:rPr>
              <a:t> </a:t>
            </a:r>
            <a:r>
              <a:rPr lang="en-US" sz="1400" dirty="0" err="1">
                <a:solidFill>
                  <a:schemeClr val="dk1"/>
                </a:solidFill>
              </a:rPr>
              <a:t>karyawan</a:t>
            </a:r>
            <a:r>
              <a:rPr lang="en-US" sz="1400" dirty="0">
                <a:solidFill>
                  <a:schemeClr val="dk1"/>
                </a:solidFill>
              </a:rPr>
              <a:t> senior.</a:t>
            </a:r>
          </a:p>
          <a:p>
            <a:pPr marL="133350" lvl="0" indent="0">
              <a:lnSpc>
                <a:spcPct val="105000"/>
              </a:lnSpc>
              <a:buClr>
                <a:schemeClr val="dk1"/>
              </a:buClr>
              <a:buSzPts val="1500"/>
              <a:buNone/>
            </a:pPr>
            <a:endParaRPr lang="en-US" sz="1400" dirty="0">
              <a:solidFill>
                <a:schemeClr val="dk1"/>
              </a:solidFill>
            </a:endParaRPr>
          </a:p>
          <a:p>
            <a:pPr marL="133350" lvl="0" indent="0">
              <a:lnSpc>
                <a:spcPct val="105000"/>
              </a:lnSpc>
              <a:buClr>
                <a:schemeClr val="dk1"/>
              </a:buClr>
              <a:buSzPts val="1500"/>
              <a:buNone/>
            </a:pPr>
            <a:r>
              <a:rPr lang="en-US" sz="1400" dirty="0" err="1">
                <a:solidFill>
                  <a:schemeClr val="dk1"/>
                </a:solidFill>
              </a:rPr>
              <a:t>Dengan</a:t>
            </a:r>
            <a:r>
              <a:rPr lang="en-US" sz="1400" dirty="0">
                <a:solidFill>
                  <a:schemeClr val="dk1"/>
                </a:solidFill>
              </a:rPr>
              <a:t> </a:t>
            </a:r>
            <a:r>
              <a:rPr lang="en-US" sz="1400" dirty="0" err="1">
                <a:solidFill>
                  <a:schemeClr val="dk1"/>
                </a:solidFill>
              </a:rPr>
              <a:t>langkah-langkah</a:t>
            </a:r>
            <a:r>
              <a:rPr lang="en-US" sz="1400" dirty="0">
                <a:solidFill>
                  <a:schemeClr val="dk1"/>
                </a:solidFill>
              </a:rPr>
              <a:t> </a:t>
            </a:r>
            <a:r>
              <a:rPr lang="en-US" sz="1400" dirty="0" err="1">
                <a:solidFill>
                  <a:schemeClr val="dk1"/>
                </a:solidFill>
              </a:rPr>
              <a:t>tersebut</a:t>
            </a:r>
            <a:r>
              <a:rPr lang="en-US" sz="1400" dirty="0">
                <a:solidFill>
                  <a:schemeClr val="dk1"/>
                </a:solidFill>
              </a:rPr>
              <a:t>, </a:t>
            </a:r>
            <a:r>
              <a:rPr lang="en-US" sz="1400" dirty="0" err="1">
                <a:solidFill>
                  <a:schemeClr val="dk1"/>
                </a:solidFill>
              </a:rPr>
              <a:t>diharapkan</a:t>
            </a:r>
            <a:r>
              <a:rPr lang="en-US" sz="1400" dirty="0">
                <a:solidFill>
                  <a:schemeClr val="dk1"/>
                </a:solidFill>
              </a:rPr>
              <a:t> </a:t>
            </a:r>
            <a:r>
              <a:rPr lang="en-US" sz="1400" dirty="0" err="1">
                <a:solidFill>
                  <a:schemeClr val="dk1"/>
                </a:solidFill>
              </a:rPr>
              <a:t>perusahaan</a:t>
            </a:r>
            <a:r>
              <a:rPr lang="en-US" sz="1400" dirty="0">
                <a:solidFill>
                  <a:schemeClr val="dk1"/>
                </a:solidFill>
              </a:rPr>
              <a:t> dapat </a:t>
            </a:r>
            <a:r>
              <a:rPr lang="en-US" sz="1400" dirty="0" err="1">
                <a:solidFill>
                  <a:schemeClr val="dk1"/>
                </a:solidFill>
              </a:rPr>
              <a:t>mengurangi</a:t>
            </a:r>
            <a:r>
              <a:rPr lang="en-US" sz="1400" dirty="0">
                <a:solidFill>
                  <a:schemeClr val="dk1"/>
                </a:solidFill>
              </a:rPr>
              <a:t> </a:t>
            </a:r>
            <a:r>
              <a:rPr lang="en-US" sz="1400" dirty="0" err="1">
                <a:solidFill>
                  <a:schemeClr val="dk1"/>
                </a:solidFill>
              </a:rPr>
              <a:t>jumlah</a:t>
            </a:r>
            <a:r>
              <a:rPr lang="en-US" sz="1400" dirty="0">
                <a:solidFill>
                  <a:schemeClr val="dk1"/>
                </a:solidFill>
              </a:rPr>
              <a:t> resign, </a:t>
            </a:r>
            <a:r>
              <a:rPr lang="en-US" sz="1400" dirty="0" err="1">
                <a:solidFill>
                  <a:schemeClr val="dk1"/>
                </a:solidFill>
              </a:rPr>
              <a:t>terutama</a:t>
            </a:r>
            <a:r>
              <a:rPr lang="en-US" sz="1400" dirty="0">
                <a:solidFill>
                  <a:schemeClr val="dk1"/>
                </a:solidFill>
              </a:rPr>
              <a:t> di divisi Data Analyst dan </a:t>
            </a:r>
            <a:r>
              <a:rPr lang="en-US" sz="1400" dirty="0" err="1">
                <a:solidFill>
                  <a:schemeClr val="dk1"/>
                </a:solidFill>
              </a:rPr>
              <a:t>menjaga</a:t>
            </a:r>
            <a:r>
              <a:rPr lang="en-US" sz="1400" dirty="0">
                <a:solidFill>
                  <a:schemeClr val="dk1"/>
                </a:solidFill>
              </a:rPr>
              <a:t> </a:t>
            </a:r>
            <a:r>
              <a:rPr lang="en-US" sz="1400" dirty="0" err="1">
                <a:solidFill>
                  <a:schemeClr val="dk1"/>
                </a:solidFill>
              </a:rPr>
              <a:t>karyawan</a:t>
            </a:r>
            <a:r>
              <a:rPr lang="en-US" sz="1400" dirty="0">
                <a:solidFill>
                  <a:schemeClr val="dk1"/>
                </a:solidFill>
              </a:rPr>
              <a:t> yang </a:t>
            </a:r>
            <a:r>
              <a:rPr lang="en-US" sz="1400" dirty="0" err="1">
                <a:solidFill>
                  <a:schemeClr val="dk1"/>
                </a:solidFill>
              </a:rPr>
              <a:t>memiliki</a:t>
            </a:r>
            <a:r>
              <a:rPr lang="en-US" sz="1400" dirty="0">
                <a:solidFill>
                  <a:schemeClr val="dk1"/>
                </a:solidFill>
              </a:rPr>
              <a:t> </a:t>
            </a:r>
            <a:r>
              <a:rPr lang="en-US" sz="1400" dirty="0" err="1">
                <a:solidFill>
                  <a:schemeClr val="dk1"/>
                </a:solidFill>
              </a:rPr>
              <a:t>performa</a:t>
            </a:r>
            <a:r>
              <a:rPr lang="en-US" sz="1400" dirty="0">
                <a:solidFill>
                  <a:schemeClr val="dk1"/>
                </a:solidFill>
              </a:rPr>
              <a:t> dan </a:t>
            </a:r>
            <a:r>
              <a:rPr lang="en-US" sz="1400" dirty="0" err="1">
                <a:solidFill>
                  <a:schemeClr val="dk1"/>
                </a:solidFill>
              </a:rPr>
              <a:t>kontribusi</a:t>
            </a:r>
            <a:r>
              <a:rPr lang="en-US" sz="1400" dirty="0">
                <a:solidFill>
                  <a:schemeClr val="dk1"/>
                </a:solidFill>
              </a:rPr>
              <a:t> </a:t>
            </a:r>
            <a:r>
              <a:rPr lang="en-US" sz="1400" dirty="0" err="1">
                <a:solidFill>
                  <a:schemeClr val="dk1"/>
                </a:solidFill>
              </a:rPr>
              <a:t>tinggi</a:t>
            </a:r>
            <a:r>
              <a:rPr lang="en-US" sz="1400" dirty="0">
                <a:solidFill>
                  <a:schemeClr val="dk1"/>
                </a:solidFill>
              </a:rPr>
              <a:t>.</a:t>
            </a:r>
          </a:p>
          <a:p>
            <a:pPr marL="133350" lvl="0" indent="0">
              <a:lnSpc>
                <a:spcPct val="105000"/>
              </a:lnSpc>
              <a:buClr>
                <a:schemeClr val="dk1"/>
              </a:buClr>
              <a:buSzPts val="1500"/>
              <a:buNone/>
            </a:pPr>
            <a:endParaRPr lang="en-US" sz="1400" dirty="0">
              <a:solidFill>
                <a:schemeClr val="dk1"/>
              </a:solidFill>
            </a:endParaRPr>
          </a:p>
        </p:txBody>
      </p:sp>
      <p:sp>
        <p:nvSpPr>
          <p:cNvPr id="6" name="Google Shape;115;p27">
            <a:extLst>
              <a:ext uri="{FF2B5EF4-FFF2-40B4-BE49-F238E27FC236}">
                <a16:creationId xmlns:a16="http://schemas.microsoft.com/office/drawing/2014/main" id="{E265C3C1-0960-48E4-AC3F-874146DE6954}"/>
              </a:ext>
            </a:extLst>
          </p:cNvPr>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dirty="0">
                <a:solidFill>
                  <a:srgbClr val="000000"/>
                </a:solidFill>
              </a:rPr>
              <a:t>Untuk selengkapnya, dapat melihat </a:t>
            </a:r>
            <a:r>
              <a:rPr lang="en" sz="1100" dirty="0">
                <a:solidFill>
                  <a:srgbClr val="000000"/>
                </a:solidFill>
                <a:hlinkClick r:id="rId3"/>
              </a:rPr>
              <a:t>jupyter notebook </a:t>
            </a:r>
            <a:r>
              <a:rPr lang="en" sz="1100" dirty="0">
                <a:hlinkClick r:id="rId3"/>
              </a:rPr>
              <a:t>disini</a:t>
            </a:r>
            <a:endParaRPr sz="1100" dirty="0">
              <a:solidFill>
                <a:srgbClr val="000000"/>
              </a:solidFill>
            </a:endParaRPr>
          </a:p>
        </p:txBody>
      </p:sp>
    </p:spTree>
    <p:extLst>
      <p:ext uri="{BB962C8B-B14F-4D97-AF65-F5344CB8AC3E}">
        <p14:creationId xmlns:p14="http://schemas.microsoft.com/office/powerpoint/2010/main" val="23848310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8" name="Google Shape;108;p26"/>
          <p:cNvSpPr txBox="1">
            <a:spLocks noGrp="1"/>
          </p:cNvSpPr>
          <p:nvPr>
            <p:ph type="body" idx="1"/>
          </p:nvPr>
        </p:nvSpPr>
        <p:spPr>
          <a:xfrm>
            <a:off x="2390480" y="1493718"/>
            <a:ext cx="4260300" cy="1229747"/>
          </a:xfrm>
          <a:prstGeom prst="rect">
            <a:avLst/>
          </a:prstGeom>
        </p:spPr>
        <p:txBody>
          <a:bodyPr spcFirstLastPara="1" wrap="square" lIns="91425" tIns="91425" rIns="91425" bIns="91425" anchor="t" anchorCtr="0">
            <a:normAutofit fontScale="85000" lnSpcReduction="20000"/>
          </a:bodyPr>
          <a:lstStyle/>
          <a:p>
            <a:pPr marL="0" lvl="0" indent="0" algn="ctr" rtl="0">
              <a:spcBef>
                <a:spcPts val="0"/>
              </a:spcBef>
              <a:spcAft>
                <a:spcPts val="1200"/>
              </a:spcAft>
              <a:buNone/>
            </a:pPr>
            <a:r>
              <a:rPr lang="en-US" sz="7200" dirty="0">
                <a:solidFill>
                  <a:srgbClr val="019FAB"/>
                </a:solidFill>
                <a:latin typeface="Dosis"/>
                <a:ea typeface="Dosis"/>
                <a:cs typeface="Dosis"/>
                <a:sym typeface="Dosis"/>
              </a:rPr>
              <a:t>THANK YOU</a:t>
            </a:r>
          </a:p>
        </p:txBody>
      </p:sp>
      <p:sp>
        <p:nvSpPr>
          <p:cNvPr id="6" name="Google Shape;108;p26">
            <a:extLst>
              <a:ext uri="{FF2B5EF4-FFF2-40B4-BE49-F238E27FC236}">
                <a16:creationId xmlns:a16="http://schemas.microsoft.com/office/drawing/2014/main" id="{E479C72C-3D55-4A61-8109-157B20C17F87}"/>
              </a:ext>
            </a:extLst>
          </p:cNvPr>
          <p:cNvSpPr txBox="1">
            <a:spLocks/>
          </p:cNvSpPr>
          <p:nvPr/>
        </p:nvSpPr>
        <p:spPr>
          <a:xfrm>
            <a:off x="3150288" y="2723465"/>
            <a:ext cx="2740685" cy="912887"/>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0" indent="0" algn="ctr">
              <a:spcAft>
                <a:spcPts val="1200"/>
              </a:spcAft>
              <a:buFont typeface="Arial"/>
              <a:buNone/>
            </a:pPr>
            <a:r>
              <a:rPr lang="en-US" sz="2800" dirty="0">
                <a:solidFill>
                  <a:schemeClr val="dk1"/>
                </a:solidFill>
                <a:latin typeface="Dosis"/>
                <a:ea typeface="Dosis"/>
                <a:cs typeface="Dosis"/>
                <a:sym typeface="Dosis"/>
              </a:rPr>
              <a:t>Have a nice day!</a:t>
            </a:r>
          </a:p>
        </p:txBody>
      </p:sp>
    </p:spTree>
    <p:extLst>
      <p:ext uri="{BB962C8B-B14F-4D97-AF65-F5344CB8AC3E}">
        <p14:creationId xmlns:p14="http://schemas.microsoft.com/office/powerpoint/2010/main" val="494410855"/>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37</TotalTime>
  <Words>1120</Words>
  <Application>Microsoft Office PowerPoint</Application>
  <PresentationFormat>On-screen Show (16:9)</PresentationFormat>
  <Paragraphs>70</Paragraphs>
  <Slides>9</Slides>
  <Notes>9</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9</vt:i4>
      </vt:variant>
    </vt:vector>
  </HeadingPairs>
  <TitlesOfParts>
    <vt:vector size="15" baseType="lpstr">
      <vt:lpstr>Nunito</vt:lpstr>
      <vt:lpstr>Arial</vt:lpstr>
      <vt:lpstr>Dosis</vt:lpstr>
      <vt:lpstr>Roboto</vt:lpstr>
      <vt:lpstr>Simple Light</vt:lpstr>
      <vt:lpstr>Simple Light</vt:lpstr>
      <vt:lpstr>Improving Employee Retention by Predicting Employee Attrition Using Machine Learning</vt:lpstr>
      <vt:lpstr>Overview</vt:lpstr>
      <vt:lpstr>Data Preprocessing</vt:lpstr>
      <vt:lpstr>Data Preprocessing</vt:lpstr>
      <vt:lpstr>Annual Report on Employee Number Changes</vt:lpstr>
      <vt:lpstr>Annual Report on Employee Number Changes</vt:lpstr>
      <vt:lpstr>Resign Reason Analysis for Employee Attrition Management Strategy</vt:lpstr>
      <vt:lpstr>Resign Reason Analysis for Employee Attrition Management Strategy</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Improving Employee Retention by Predicting Employee Attrition Using Machine Learning</dc:title>
  <cp:lastModifiedBy>Arieska Restu</cp:lastModifiedBy>
  <cp:revision>19</cp:revision>
  <dcterms:modified xsi:type="dcterms:W3CDTF">2024-09-13T18:34:18Z</dcterms:modified>
</cp:coreProperties>
</file>